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59" r:id="rId6"/>
    <p:sldId id="260" r:id="rId7"/>
    <p:sldId id="261" r:id="rId8"/>
    <p:sldId id="262" r:id="rId9"/>
    <p:sldId id="264" r:id="rId10"/>
    <p:sldId id="263" r:id="rId11"/>
    <p:sldId id="265" r:id="rId12"/>
    <p:sldId id="266" r:id="rId13"/>
    <p:sldId id="267" r:id="rId14"/>
  </p:sldIdLst>
  <p:sldSz cx="9144000" cy="5143500" type="screen16x9"/>
  <p:notesSz cx="9144000" cy="5143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720"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5143500"/>
          </a:xfrm>
          <a:custGeom>
            <a:avLst/>
            <a:gdLst/>
            <a:ahLst/>
            <a:cxnLst/>
            <a:rect l="l" t="t" r="r" b="b"/>
            <a:pathLst>
              <a:path w="9144000" h="5143500">
                <a:moveTo>
                  <a:pt x="0" y="0"/>
                </a:moveTo>
                <a:lnTo>
                  <a:pt x="9143999" y="0"/>
                </a:lnTo>
                <a:lnTo>
                  <a:pt x="9143999" y="5143499"/>
                </a:lnTo>
                <a:lnTo>
                  <a:pt x="0" y="5143499"/>
                </a:lnTo>
                <a:lnTo>
                  <a:pt x="0" y="0"/>
                </a:lnTo>
                <a:close/>
              </a:path>
            </a:pathLst>
          </a:custGeom>
          <a:solidFill>
            <a:srgbClr val="2A3890"/>
          </a:solidFill>
        </p:spPr>
        <p:txBody>
          <a:bodyPr wrap="square" lIns="0" tIns="0" rIns="0" bIns="0" rtlCol="0"/>
          <a:lstStyle/>
          <a:p>
            <a:endParaRPr/>
          </a:p>
        </p:txBody>
      </p:sp>
      <p:sp>
        <p:nvSpPr>
          <p:cNvPr id="17" name="bk object 17"/>
          <p:cNvSpPr/>
          <p:nvPr/>
        </p:nvSpPr>
        <p:spPr>
          <a:xfrm>
            <a:off x="8128803" y="15"/>
            <a:ext cx="1015365" cy="1015365"/>
          </a:xfrm>
          <a:custGeom>
            <a:avLst/>
            <a:gdLst/>
            <a:ahLst/>
            <a:cxnLst/>
            <a:rect l="l" t="t" r="r" b="b"/>
            <a:pathLst>
              <a:path w="1015365" h="1015365">
                <a:moveTo>
                  <a:pt x="0" y="0"/>
                </a:moveTo>
                <a:lnTo>
                  <a:pt x="1015199" y="0"/>
                </a:lnTo>
                <a:lnTo>
                  <a:pt x="1015199" y="1015199"/>
                </a:lnTo>
                <a:lnTo>
                  <a:pt x="0" y="1015199"/>
                </a:lnTo>
                <a:lnTo>
                  <a:pt x="0" y="0"/>
                </a:lnTo>
                <a:close/>
              </a:path>
            </a:pathLst>
          </a:custGeom>
          <a:solidFill>
            <a:srgbClr val="212D73"/>
          </a:solidFill>
        </p:spPr>
        <p:txBody>
          <a:bodyPr wrap="square" lIns="0" tIns="0" rIns="0" bIns="0" rtlCol="0"/>
          <a:lstStyle/>
          <a:p>
            <a:endParaRPr/>
          </a:p>
        </p:txBody>
      </p:sp>
      <p:sp>
        <p:nvSpPr>
          <p:cNvPr id="18" name="bk object 18"/>
          <p:cNvSpPr/>
          <p:nvPr/>
        </p:nvSpPr>
        <p:spPr>
          <a:xfrm>
            <a:off x="7113463" y="4"/>
            <a:ext cx="1015365" cy="1015365"/>
          </a:xfrm>
          <a:custGeom>
            <a:avLst/>
            <a:gdLst/>
            <a:ahLst/>
            <a:cxnLst/>
            <a:rect l="l" t="t" r="r" b="b"/>
            <a:pathLst>
              <a:path w="1015365" h="1015365">
                <a:moveTo>
                  <a:pt x="1015199" y="1015199"/>
                </a:moveTo>
                <a:lnTo>
                  <a:pt x="0" y="1015199"/>
                </a:lnTo>
                <a:lnTo>
                  <a:pt x="1015199" y="0"/>
                </a:lnTo>
                <a:lnTo>
                  <a:pt x="1015199" y="1015199"/>
                </a:lnTo>
                <a:close/>
              </a:path>
            </a:pathLst>
          </a:custGeom>
          <a:solidFill>
            <a:srgbClr val="3849AB"/>
          </a:solidFill>
        </p:spPr>
        <p:txBody>
          <a:bodyPr wrap="square" lIns="0" tIns="0" rIns="0" bIns="0" rtlCol="0"/>
          <a:lstStyle/>
          <a:p>
            <a:endParaRPr/>
          </a:p>
        </p:txBody>
      </p:sp>
      <p:sp>
        <p:nvSpPr>
          <p:cNvPr id="19" name="bk object 19"/>
          <p:cNvSpPr/>
          <p:nvPr/>
        </p:nvSpPr>
        <p:spPr>
          <a:xfrm>
            <a:off x="7113588" y="106"/>
            <a:ext cx="1015365" cy="1015365"/>
          </a:xfrm>
          <a:custGeom>
            <a:avLst/>
            <a:gdLst/>
            <a:ahLst/>
            <a:cxnLst/>
            <a:rect l="l" t="t" r="r" b="b"/>
            <a:pathLst>
              <a:path w="1015365" h="1015365">
                <a:moveTo>
                  <a:pt x="0" y="1015199"/>
                </a:moveTo>
                <a:lnTo>
                  <a:pt x="0" y="0"/>
                </a:lnTo>
                <a:lnTo>
                  <a:pt x="1015199" y="0"/>
                </a:lnTo>
                <a:lnTo>
                  <a:pt x="0" y="1015199"/>
                </a:lnTo>
                <a:close/>
              </a:path>
            </a:pathLst>
          </a:custGeom>
          <a:solidFill>
            <a:srgbClr val="7890CD"/>
          </a:solidFill>
        </p:spPr>
        <p:txBody>
          <a:bodyPr wrap="square" lIns="0" tIns="0" rIns="0" bIns="0" rtlCol="0"/>
          <a:lstStyle/>
          <a:p>
            <a:endParaRPr/>
          </a:p>
        </p:txBody>
      </p:sp>
      <p:sp>
        <p:nvSpPr>
          <p:cNvPr id="20" name="bk object 20"/>
          <p:cNvSpPr/>
          <p:nvPr/>
        </p:nvSpPr>
        <p:spPr>
          <a:xfrm>
            <a:off x="6098377" y="96"/>
            <a:ext cx="1015365" cy="1015365"/>
          </a:xfrm>
          <a:custGeom>
            <a:avLst/>
            <a:gdLst/>
            <a:ahLst/>
            <a:cxnLst/>
            <a:rect l="l" t="t" r="r" b="b"/>
            <a:pathLst>
              <a:path w="1015365" h="1015365">
                <a:moveTo>
                  <a:pt x="1015199" y="1015199"/>
                </a:moveTo>
                <a:lnTo>
                  <a:pt x="0" y="0"/>
                </a:lnTo>
                <a:lnTo>
                  <a:pt x="1015199" y="0"/>
                </a:lnTo>
                <a:lnTo>
                  <a:pt x="1015199" y="1015199"/>
                </a:lnTo>
                <a:close/>
              </a:path>
            </a:pathLst>
          </a:custGeom>
          <a:solidFill>
            <a:srgbClr val="212D73"/>
          </a:solidFill>
        </p:spPr>
        <p:txBody>
          <a:bodyPr wrap="square" lIns="0" tIns="0" rIns="0" bIns="0" rtlCol="0"/>
          <a:lstStyle/>
          <a:p>
            <a:endParaRPr/>
          </a:p>
        </p:txBody>
      </p:sp>
      <p:sp>
        <p:nvSpPr>
          <p:cNvPr id="21" name="bk object 21"/>
          <p:cNvSpPr/>
          <p:nvPr/>
        </p:nvSpPr>
        <p:spPr>
          <a:xfrm>
            <a:off x="8128789" y="1015375"/>
            <a:ext cx="1015365" cy="1015365"/>
          </a:xfrm>
          <a:custGeom>
            <a:avLst/>
            <a:gdLst/>
            <a:ahLst/>
            <a:cxnLst/>
            <a:rect l="l" t="t" r="r" b="b"/>
            <a:pathLst>
              <a:path w="1015365" h="1015364">
                <a:moveTo>
                  <a:pt x="1015199" y="1015200"/>
                </a:moveTo>
                <a:lnTo>
                  <a:pt x="0" y="0"/>
                </a:lnTo>
                <a:lnTo>
                  <a:pt x="1015199" y="0"/>
                </a:lnTo>
                <a:lnTo>
                  <a:pt x="1015199" y="1015200"/>
                </a:lnTo>
                <a:close/>
              </a:path>
            </a:pathLst>
          </a:custGeom>
          <a:solidFill>
            <a:srgbClr val="7890CD"/>
          </a:solidFill>
        </p:spPr>
        <p:txBody>
          <a:bodyPr wrap="square" lIns="0" tIns="0" rIns="0" bIns="0" rtlCol="0"/>
          <a:lstStyle/>
          <a:p>
            <a:endParaRPr/>
          </a:p>
        </p:txBody>
      </p:sp>
      <p:sp>
        <p:nvSpPr>
          <p:cNvPr id="2" name="Holder 2"/>
          <p:cNvSpPr>
            <a:spLocks noGrp="1"/>
          </p:cNvSpPr>
          <p:nvPr>
            <p:ph type="ctrTitle"/>
          </p:nvPr>
        </p:nvSpPr>
        <p:spPr>
          <a:xfrm>
            <a:off x="671125" y="1217911"/>
            <a:ext cx="7801749" cy="1303655"/>
          </a:xfrm>
          <a:prstGeom prst="rect">
            <a:avLst/>
          </a:prstGeom>
        </p:spPr>
        <p:txBody>
          <a:bodyPr wrap="square" lIns="0" tIns="0" rIns="0" bIns="0">
            <a:spAutoFit/>
          </a:bodyPr>
          <a:lstStyle>
            <a:lvl1pPr>
              <a:defRPr sz="4200" b="0"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2A389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rgbClr val="434343"/>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2A3890"/>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2A389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154895" y="3903669"/>
            <a:ext cx="989330" cy="988060"/>
          </a:xfrm>
          <a:custGeom>
            <a:avLst/>
            <a:gdLst/>
            <a:ahLst/>
            <a:cxnLst/>
            <a:rect l="l" t="t" r="r" b="b"/>
            <a:pathLst>
              <a:path w="989329" h="988060">
                <a:moveTo>
                  <a:pt x="989099" y="987899"/>
                </a:moveTo>
                <a:lnTo>
                  <a:pt x="0" y="987899"/>
                </a:lnTo>
                <a:lnTo>
                  <a:pt x="0" y="0"/>
                </a:lnTo>
                <a:lnTo>
                  <a:pt x="989099" y="987899"/>
                </a:lnTo>
                <a:close/>
              </a:path>
            </a:pathLst>
          </a:custGeom>
          <a:solidFill>
            <a:srgbClr val="F06292"/>
          </a:solidFill>
        </p:spPr>
        <p:txBody>
          <a:bodyPr wrap="square" lIns="0" tIns="0" rIns="0" bIns="0" rtlCol="0"/>
          <a:lstStyle/>
          <a:p>
            <a:endParaRPr/>
          </a:p>
        </p:txBody>
      </p:sp>
      <p:sp>
        <p:nvSpPr>
          <p:cNvPr id="17" name="bk object 17"/>
          <p:cNvSpPr/>
          <p:nvPr/>
        </p:nvSpPr>
        <p:spPr>
          <a:xfrm>
            <a:off x="6181162" y="3903669"/>
            <a:ext cx="989330" cy="988060"/>
          </a:xfrm>
          <a:custGeom>
            <a:avLst/>
            <a:gdLst/>
            <a:ahLst/>
            <a:cxnLst/>
            <a:rect l="l" t="t" r="r" b="b"/>
            <a:pathLst>
              <a:path w="989329" h="988060">
                <a:moveTo>
                  <a:pt x="989099" y="987899"/>
                </a:moveTo>
                <a:lnTo>
                  <a:pt x="0" y="987899"/>
                </a:lnTo>
                <a:lnTo>
                  <a:pt x="989099" y="0"/>
                </a:lnTo>
                <a:lnTo>
                  <a:pt x="989099" y="987899"/>
                </a:lnTo>
                <a:close/>
              </a:path>
            </a:pathLst>
          </a:custGeom>
          <a:solidFill>
            <a:srgbClr val="F06292"/>
          </a:solidFill>
        </p:spPr>
        <p:txBody>
          <a:bodyPr wrap="square" lIns="0" tIns="0" rIns="0" bIns="0" rtlCol="0"/>
          <a:lstStyle/>
          <a:p>
            <a:endParaRPr/>
          </a:p>
        </p:txBody>
      </p:sp>
      <p:sp>
        <p:nvSpPr>
          <p:cNvPr id="2" name="Holder 2"/>
          <p:cNvSpPr>
            <a:spLocks noGrp="1"/>
          </p:cNvSpPr>
          <p:nvPr>
            <p:ph type="title"/>
          </p:nvPr>
        </p:nvSpPr>
        <p:spPr>
          <a:xfrm>
            <a:off x="384725" y="467785"/>
            <a:ext cx="8374549" cy="482600"/>
          </a:xfrm>
          <a:prstGeom prst="rect">
            <a:avLst/>
          </a:prstGeom>
        </p:spPr>
        <p:txBody>
          <a:bodyPr wrap="square" lIns="0" tIns="0" rIns="0" bIns="0">
            <a:spAutoFit/>
          </a:bodyPr>
          <a:lstStyle>
            <a:lvl1pPr>
              <a:defRPr sz="3000" b="0" i="0">
                <a:solidFill>
                  <a:srgbClr val="2A3890"/>
                </a:solidFill>
                <a:latin typeface="Arial"/>
                <a:cs typeface="Arial"/>
              </a:defRPr>
            </a:lvl1pPr>
          </a:lstStyle>
          <a:p>
            <a:endParaRPr/>
          </a:p>
        </p:txBody>
      </p:sp>
      <p:sp>
        <p:nvSpPr>
          <p:cNvPr id="3" name="Holder 3"/>
          <p:cNvSpPr>
            <a:spLocks noGrp="1"/>
          </p:cNvSpPr>
          <p:nvPr>
            <p:ph type="body" idx="1"/>
          </p:nvPr>
        </p:nvSpPr>
        <p:spPr>
          <a:xfrm>
            <a:off x="384725" y="1253750"/>
            <a:ext cx="8374549" cy="1482725"/>
          </a:xfrm>
          <a:prstGeom prst="rect">
            <a:avLst/>
          </a:prstGeom>
        </p:spPr>
        <p:txBody>
          <a:bodyPr wrap="square" lIns="0" tIns="0" rIns="0" bIns="0">
            <a:spAutoFit/>
          </a:bodyPr>
          <a:lstStyle>
            <a:lvl1pPr>
              <a:defRPr sz="1800" b="0" i="0">
                <a:solidFill>
                  <a:srgbClr val="434343"/>
                </a:solidFill>
                <a:latin typeface="Arial"/>
                <a:cs typeface="Arial"/>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1/4/2022</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34925" rIns="0" bIns="0" rtlCol="0">
            <a:spAutoFit/>
          </a:bodyPr>
          <a:lstStyle/>
          <a:p>
            <a:pPr marL="12700" marR="5080">
              <a:lnSpc>
                <a:spcPts val="5030"/>
              </a:lnSpc>
              <a:spcBef>
                <a:spcPts val="275"/>
              </a:spcBef>
            </a:pPr>
            <a:r>
              <a:rPr spc="-45" dirty="0"/>
              <a:t>Union </a:t>
            </a:r>
            <a:r>
              <a:rPr spc="-25" dirty="0"/>
              <a:t>Springs </a:t>
            </a:r>
            <a:r>
              <a:rPr spc="-45" dirty="0"/>
              <a:t>Central </a:t>
            </a:r>
            <a:r>
              <a:rPr spc="-10" dirty="0"/>
              <a:t>School  </a:t>
            </a:r>
            <a:r>
              <a:rPr spc="50" dirty="0"/>
              <a:t>District </a:t>
            </a:r>
            <a:r>
              <a:rPr spc="25" dirty="0"/>
              <a:t>Smart </a:t>
            </a:r>
            <a:r>
              <a:rPr dirty="0"/>
              <a:t>Schools</a:t>
            </a:r>
            <a:r>
              <a:rPr spc="-525" dirty="0"/>
              <a:t> </a:t>
            </a:r>
            <a:r>
              <a:rPr spc="30" dirty="0"/>
              <a:t>Initiative</a:t>
            </a:r>
          </a:p>
        </p:txBody>
      </p:sp>
      <p:sp>
        <p:nvSpPr>
          <p:cNvPr id="3" name="object 3"/>
          <p:cNvSpPr txBox="1"/>
          <p:nvPr/>
        </p:nvSpPr>
        <p:spPr>
          <a:xfrm>
            <a:off x="671113" y="2778269"/>
            <a:ext cx="2141855" cy="671979"/>
          </a:xfrm>
          <a:prstGeom prst="rect">
            <a:avLst/>
          </a:prstGeom>
        </p:spPr>
        <p:txBody>
          <a:bodyPr vert="horz" wrap="square" lIns="0" tIns="12700" rIns="0" bIns="0" rtlCol="0">
            <a:spAutoFit/>
          </a:bodyPr>
          <a:lstStyle/>
          <a:p>
            <a:pPr marL="12700">
              <a:lnSpc>
                <a:spcPct val="100000"/>
              </a:lnSpc>
              <a:spcBef>
                <a:spcPts val="100"/>
              </a:spcBef>
            </a:pPr>
            <a:r>
              <a:rPr lang="en-US" sz="2100" spc="-35" dirty="0" smtClean="0">
                <a:solidFill>
                  <a:srgbClr val="FFFFFF"/>
                </a:solidFill>
                <a:latin typeface="Arial"/>
                <a:cs typeface="Arial"/>
              </a:rPr>
              <a:t>Public Hearing</a:t>
            </a:r>
          </a:p>
          <a:p>
            <a:pPr marL="12700">
              <a:lnSpc>
                <a:spcPct val="100000"/>
              </a:lnSpc>
              <a:spcBef>
                <a:spcPts val="100"/>
              </a:spcBef>
            </a:pPr>
            <a:r>
              <a:rPr lang="en-US" sz="2100" spc="-35" dirty="0" smtClean="0">
                <a:solidFill>
                  <a:srgbClr val="FFFFFF"/>
                </a:solidFill>
                <a:latin typeface="Arial"/>
                <a:cs typeface="Arial"/>
              </a:rPr>
              <a:t>May 10</a:t>
            </a:r>
            <a:r>
              <a:rPr sz="2100" spc="-55" dirty="0" smtClean="0">
                <a:solidFill>
                  <a:srgbClr val="FFFFFF"/>
                </a:solidFill>
                <a:latin typeface="Arial"/>
                <a:cs typeface="Arial"/>
              </a:rPr>
              <a:t>,</a:t>
            </a:r>
            <a:r>
              <a:rPr sz="2100" spc="-180" dirty="0" smtClean="0">
                <a:solidFill>
                  <a:srgbClr val="FFFFFF"/>
                </a:solidFill>
                <a:latin typeface="Arial"/>
                <a:cs typeface="Arial"/>
              </a:rPr>
              <a:t> </a:t>
            </a:r>
            <a:r>
              <a:rPr sz="2100" spc="5" dirty="0" smtClean="0">
                <a:solidFill>
                  <a:srgbClr val="FFFFFF"/>
                </a:solidFill>
                <a:latin typeface="Arial"/>
                <a:cs typeface="Arial"/>
              </a:rPr>
              <a:t>202</a:t>
            </a:r>
            <a:r>
              <a:rPr lang="en-US" sz="2100" spc="5" dirty="0" smtClean="0">
                <a:solidFill>
                  <a:srgbClr val="FFFFFF"/>
                </a:solidFill>
                <a:latin typeface="Arial"/>
                <a:cs typeface="Arial"/>
              </a:rPr>
              <a:t>1</a:t>
            </a:r>
            <a:endParaRPr sz="2100" dirty="0">
              <a:latin typeface="Arial"/>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70273" y="3903669"/>
            <a:ext cx="989330" cy="988060"/>
          </a:xfrm>
          <a:custGeom>
            <a:avLst/>
            <a:gdLst/>
            <a:ahLst/>
            <a:cxnLst/>
            <a:rect l="l" t="t" r="r" b="b"/>
            <a:pathLst>
              <a:path w="989329" h="988060">
                <a:moveTo>
                  <a:pt x="0" y="0"/>
                </a:moveTo>
                <a:lnTo>
                  <a:pt x="989099" y="0"/>
                </a:lnTo>
                <a:lnTo>
                  <a:pt x="989099" y="987899"/>
                </a:lnTo>
                <a:lnTo>
                  <a:pt x="0" y="987899"/>
                </a:lnTo>
                <a:lnTo>
                  <a:pt x="0" y="0"/>
                </a:lnTo>
                <a:close/>
              </a:path>
            </a:pathLst>
          </a:custGeom>
          <a:solidFill>
            <a:srgbClr val="D13368"/>
          </a:solidFill>
        </p:spPr>
        <p:txBody>
          <a:bodyPr wrap="square" lIns="0" tIns="0" rIns="0" bIns="0" rtlCol="0"/>
          <a:lstStyle/>
          <a:p>
            <a:endParaRPr/>
          </a:p>
        </p:txBody>
      </p:sp>
      <p:sp>
        <p:nvSpPr>
          <p:cNvPr id="3" name="object 3"/>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4" name="object 4"/>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5" name="object 5"/>
          <p:cNvSpPr txBox="1">
            <a:spLocks noGrp="1"/>
          </p:cNvSpPr>
          <p:nvPr>
            <p:ph type="title"/>
          </p:nvPr>
        </p:nvSpPr>
        <p:spPr>
          <a:xfrm>
            <a:off x="384725" y="467785"/>
            <a:ext cx="6494145" cy="482600"/>
          </a:xfrm>
          <a:prstGeom prst="rect">
            <a:avLst/>
          </a:prstGeom>
        </p:spPr>
        <p:txBody>
          <a:bodyPr vert="horz" wrap="square" lIns="0" tIns="12700" rIns="0" bIns="0" rtlCol="0">
            <a:spAutoFit/>
          </a:bodyPr>
          <a:lstStyle/>
          <a:p>
            <a:pPr marL="12700">
              <a:lnSpc>
                <a:spcPct val="100000"/>
              </a:lnSpc>
              <a:spcBef>
                <a:spcPts val="100"/>
              </a:spcBef>
            </a:pPr>
            <a:r>
              <a:rPr spc="-10" dirty="0"/>
              <a:t>Selection </a:t>
            </a:r>
            <a:r>
              <a:rPr spc="25" dirty="0"/>
              <a:t>criteria </a:t>
            </a:r>
            <a:r>
              <a:rPr spc="85" dirty="0"/>
              <a:t>for </a:t>
            </a:r>
            <a:r>
              <a:rPr spc="10" dirty="0"/>
              <a:t>interactive</a:t>
            </a:r>
            <a:r>
              <a:rPr spc="-495" dirty="0"/>
              <a:t> </a:t>
            </a:r>
            <a:r>
              <a:rPr spc="-10" dirty="0"/>
              <a:t>panels</a:t>
            </a:r>
          </a:p>
        </p:txBody>
      </p:sp>
      <p:sp>
        <p:nvSpPr>
          <p:cNvPr id="6" name="object 6"/>
          <p:cNvSpPr txBox="1"/>
          <p:nvPr/>
        </p:nvSpPr>
        <p:spPr>
          <a:xfrm>
            <a:off x="424796" y="1253750"/>
            <a:ext cx="7353300" cy="1597025"/>
          </a:xfrm>
          <a:prstGeom prst="rect">
            <a:avLst/>
          </a:prstGeom>
        </p:spPr>
        <p:txBody>
          <a:bodyPr vert="horz" wrap="square" lIns="0" tIns="52704" rIns="0" bIns="0" rtlCol="0">
            <a:spAutoFit/>
          </a:bodyPr>
          <a:lstStyle/>
          <a:p>
            <a:pPr marL="429259" indent="-416559">
              <a:lnSpc>
                <a:spcPct val="100000"/>
              </a:lnSpc>
              <a:spcBef>
                <a:spcPts val="414"/>
              </a:spcBef>
              <a:buAutoNum type="arabicPeriod"/>
              <a:tabLst>
                <a:tab pos="429259" algn="l"/>
                <a:tab pos="429895" algn="l"/>
              </a:tabLst>
            </a:pPr>
            <a:r>
              <a:rPr sz="1800" spc="10" dirty="0">
                <a:solidFill>
                  <a:srgbClr val="434343"/>
                </a:solidFill>
                <a:latin typeface="Arial"/>
                <a:cs typeface="Arial"/>
              </a:rPr>
              <a:t>Life</a:t>
            </a:r>
            <a:r>
              <a:rPr sz="1800" spc="-55" dirty="0">
                <a:solidFill>
                  <a:srgbClr val="434343"/>
                </a:solidFill>
                <a:latin typeface="Arial"/>
                <a:cs typeface="Arial"/>
              </a:rPr>
              <a:t> </a:t>
            </a:r>
            <a:r>
              <a:rPr sz="1800" spc="-20" dirty="0">
                <a:solidFill>
                  <a:srgbClr val="434343"/>
                </a:solidFill>
                <a:latin typeface="Arial"/>
                <a:cs typeface="Arial"/>
              </a:rPr>
              <a:t>Expectancy</a:t>
            </a:r>
            <a:r>
              <a:rPr sz="1800" spc="-55" dirty="0">
                <a:solidFill>
                  <a:srgbClr val="434343"/>
                </a:solidFill>
                <a:latin typeface="Arial"/>
                <a:cs typeface="Arial"/>
              </a:rPr>
              <a:t> </a:t>
            </a:r>
            <a:r>
              <a:rPr sz="1800" spc="-105" dirty="0">
                <a:solidFill>
                  <a:srgbClr val="434343"/>
                </a:solidFill>
                <a:latin typeface="Arial"/>
                <a:cs typeface="Arial"/>
              </a:rPr>
              <a:t>-</a:t>
            </a:r>
            <a:r>
              <a:rPr sz="1800" spc="-50" dirty="0">
                <a:solidFill>
                  <a:srgbClr val="434343"/>
                </a:solidFill>
                <a:latin typeface="Arial"/>
                <a:cs typeface="Arial"/>
              </a:rPr>
              <a:t> </a:t>
            </a:r>
            <a:r>
              <a:rPr sz="1800" spc="5" dirty="0">
                <a:solidFill>
                  <a:srgbClr val="434343"/>
                </a:solidFill>
                <a:latin typeface="Arial"/>
                <a:cs typeface="Arial"/>
              </a:rPr>
              <a:t>15</a:t>
            </a:r>
            <a:r>
              <a:rPr sz="1800" spc="-55" dirty="0">
                <a:solidFill>
                  <a:srgbClr val="434343"/>
                </a:solidFill>
                <a:latin typeface="Arial"/>
                <a:cs typeface="Arial"/>
              </a:rPr>
              <a:t> </a:t>
            </a:r>
            <a:r>
              <a:rPr sz="1800" spc="-25" dirty="0">
                <a:solidFill>
                  <a:srgbClr val="434343"/>
                </a:solidFill>
                <a:latin typeface="Arial"/>
                <a:cs typeface="Arial"/>
              </a:rPr>
              <a:t>years</a:t>
            </a:r>
            <a:r>
              <a:rPr sz="1800" spc="-55" dirty="0">
                <a:solidFill>
                  <a:srgbClr val="434343"/>
                </a:solidFill>
                <a:latin typeface="Arial"/>
                <a:cs typeface="Arial"/>
              </a:rPr>
              <a:t> </a:t>
            </a:r>
            <a:r>
              <a:rPr sz="1800" spc="-15" dirty="0">
                <a:solidFill>
                  <a:srgbClr val="434343"/>
                </a:solidFill>
                <a:latin typeface="Arial"/>
                <a:cs typeface="Arial"/>
              </a:rPr>
              <a:t>vs.</a:t>
            </a:r>
            <a:r>
              <a:rPr sz="1800" spc="-50" dirty="0">
                <a:solidFill>
                  <a:srgbClr val="434343"/>
                </a:solidFill>
                <a:latin typeface="Arial"/>
                <a:cs typeface="Arial"/>
              </a:rPr>
              <a:t> </a:t>
            </a:r>
            <a:r>
              <a:rPr sz="1800" spc="-35" dirty="0">
                <a:solidFill>
                  <a:srgbClr val="434343"/>
                </a:solidFill>
                <a:latin typeface="Arial"/>
                <a:cs typeface="Arial"/>
              </a:rPr>
              <a:t>5-7</a:t>
            </a:r>
            <a:r>
              <a:rPr sz="1800" spc="-55" dirty="0">
                <a:solidFill>
                  <a:srgbClr val="434343"/>
                </a:solidFill>
                <a:latin typeface="Arial"/>
                <a:cs typeface="Arial"/>
              </a:rPr>
              <a:t> </a:t>
            </a:r>
            <a:r>
              <a:rPr sz="1800" spc="-25" dirty="0">
                <a:solidFill>
                  <a:srgbClr val="434343"/>
                </a:solidFill>
                <a:latin typeface="Arial"/>
                <a:cs typeface="Arial"/>
              </a:rPr>
              <a:t>years</a:t>
            </a:r>
            <a:r>
              <a:rPr sz="1800" spc="-55" dirty="0">
                <a:solidFill>
                  <a:srgbClr val="434343"/>
                </a:solidFill>
                <a:latin typeface="Arial"/>
                <a:cs typeface="Arial"/>
              </a:rPr>
              <a:t> </a:t>
            </a:r>
            <a:r>
              <a:rPr sz="1800" spc="50" dirty="0">
                <a:solidFill>
                  <a:srgbClr val="434343"/>
                </a:solidFill>
                <a:latin typeface="Arial"/>
                <a:cs typeface="Arial"/>
              </a:rPr>
              <a:t>for</a:t>
            </a:r>
            <a:r>
              <a:rPr sz="1800" spc="-50" dirty="0">
                <a:solidFill>
                  <a:srgbClr val="434343"/>
                </a:solidFill>
                <a:latin typeface="Arial"/>
                <a:cs typeface="Arial"/>
              </a:rPr>
              <a:t> </a:t>
            </a:r>
            <a:r>
              <a:rPr sz="1800" spc="5" dirty="0">
                <a:solidFill>
                  <a:srgbClr val="434343"/>
                </a:solidFill>
                <a:latin typeface="Arial"/>
                <a:cs typeface="Arial"/>
              </a:rPr>
              <a:t>current</a:t>
            </a:r>
            <a:r>
              <a:rPr sz="1800" spc="-55" dirty="0">
                <a:solidFill>
                  <a:srgbClr val="434343"/>
                </a:solidFill>
                <a:latin typeface="Arial"/>
                <a:cs typeface="Arial"/>
              </a:rPr>
              <a:t> </a:t>
            </a:r>
            <a:r>
              <a:rPr sz="1800" dirty="0">
                <a:solidFill>
                  <a:srgbClr val="434343"/>
                </a:solidFill>
                <a:latin typeface="Arial"/>
                <a:cs typeface="Arial"/>
              </a:rPr>
              <a:t>interactive</a:t>
            </a:r>
            <a:r>
              <a:rPr sz="1800" spc="-55" dirty="0">
                <a:solidFill>
                  <a:srgbClr val="434343"/>
                </a:solidFill>
                <a:latin typeface="Arial"/>
                <a:cs typeface="Arial"/>
              </a:rPr>
              <a:t> </a:t>
            </a:r>
            <a:r>
              <a:rPr sz="1800" spc="-10" dirty="0">
                <a:solidFill>
                  <a:srgbClr val="434343"/>
                </a:solidFill>
                <a:latin typeface="Arial"/>
                <a:cs typeface="Arial"/>
              </a:rPr>
              <a:t>panels</a:t>
            </a:r>
            <a:endParaRPr sz="1800">
              <a:latin typeface="Arial"/>
              <a:cs typeface="Arial"/>
            </a:endParaRPr>
          </a:p>
          <a:p>
            <a:pPr marL="429259" indent="-416559">
              <a:lnSpc>
                <a:spcPct val="100000"/>
              </a:lnSpc>
              <a:spcBef>
                <a:spcPts val="315"/>
              </a:spcBef>
              <a:buAutoNum type="arabicPeriod"/>
              <a:tabLst>
                <a:tab pos="429259" algn="l"/>
                <a:tab pos="429895" algn="l"/>
              </a:tabLst>
            </a:pPr>
            <a:r>
              <a:rPr sz="1800" spc="-45" dirty="0">
                <a:solidFill>
                  <a:srgbClr val="434343"/>
                </a:solidFill>
                <a:latin typeface="Arial"/>
                <a:cs typeface="Arial"/>
              </a:rPr>
              <a:t>Size </a:t>
            </a:r>
            <a:r>
              <a:rPr sz="1800" spc="-10" dirty="0">
                <a:solidFill>
                  <a:srgbClr val="434343"/>
                </a:solidFill>
                <a:latin typeface="Arial"/>
                <a:cs typeface="Arial"/>
              </a:rPr>
              <a:t>and</a:t>
            </a:r>
            <a:r>
              <a:rPr sz="1800" spc="-80" dirty="0">
                <a:solidFill>
                  <a:srgbClr val="434343"/>
                </a:solidFill>
                <a:latin typeface="Arial"/>
                <a:cs typeface="Arial"/>
              </a:rPr>
              <a:t> </a:t>
            </a:r>
            <a:r>
              <a:rPr sz="1800" spc="5" dirty="0">
                <a:solidFill>
                  <a:srgbClr val="434343"/>
                </a:solidFill>
                <a:latin typeface="Arial"/>
                <a:cs typeface="Arial"/>
              </a:rPr>
              <a:t>features</a:t>
            </a:r>
            <a:endParaRPr sz="1800">
              <a:latin typeface="Arial"/>
              <a:cs typeface="Arial"/>
            </a:endParaRPr>
          </a:p>
          <a:p>
            <a:pPr marL="429259" indent="-416559">
              <a:lnSpc>
                <a:spcPct val="100000"/>
              </a:lnSpc>
              <a:spcBef>
                <a:spcPts val="315"/>
              </a:spcBef>
              <a:buAutoNum type="arabicPeriod"/>
              <a:tabLst>
                <a:tab pos="429259" algn="l"/>
                <a:tab pos="429895" algn="l"/>
              </a:tabLst>
            </a:pPr>
            <a:r>
              <a:rPr sz="1800" spc="-5" dirty="0">
                <a:solidFill>
                  <a:srgbClr val="434343"/>
                </a:solidFill>
                <a:latin typeface="Arial"/>
                <a:cs typeface="Arial"/>
              </a:rPr>
              <a:t>Consistency </a:t>
            </a:r>
            <a:r>
              <a:rPr sz="1800" spc="10" dirty="0">
                <a:solidFill>
                  <a:srgbClr val="434343"/>
                </a:solidFill>
                <a:latin typeface="Arial"/>
                <a:cs typeface="Arial"/>
              </a:rPr>
              <a:t>across</a:t>
            </a:r>
            <a:r>
              <a:rPr sz="1800" spc="-120" dirty="0">
                <a:solidFill>
                  <a:srgbClr val="434343"/>
                </a:solidFill>
                <a:latin typeface="Arial"/>
                <a:cs typeface="Arial"/>
              </a:rPr>
              <a:t> </a:t>
            </a:r>
            <a:r>
              <a:rPr sz="1800" spc="35" dirty="0">
                <a:solidFill>
                  <a:srgbClr val="434343"/>
                </a:solidFill>
                <a:latin typeface="Arial"/>
                <a:cs typeface="Arial"/>
              </a:rPr>
              <a:t>district</a:t>
            </a:r>
            <a:endParaRPr sz="1800">
              <a:latin typeface="Arial"/>
              <a:cs typeface="Arial"/>
            </a:endParaRPr>
          </a:p>
          <a:p>
            <a:pPr marL="429259" indent="-416559">
              <a:lnSpc>
                <a:spcPct val="100000"/>
              </a:lnSpc>
              <a:spcBef>
                <a:spcPts val="315"/>
              </a:spcBef>
              <a:buAutoNum type="arabicPeriod"/>
              <a:tabLst>
                <a:tab pos="429259" algn="l"/>
                <a:tab pos="429895" algn="l"/>
              </a:tabLst>
            </a:pPr>
            <a:r>
              <a:rPr sz="1800" spc="-5" dirty="0">
                <a:solidFill>
                  <a:srgbClr val="434343"/>
                </a:solidFill>
                <a:latin typeface="Arial"/>
                <a:cs typeface="Arial"/>
              </a:rPr>
              <a:t>Usability </a:t>
            </a:r>
            <a:r>
              <a:rPr sz="1800" spc="-105" dirty="0">
                <a:solidFill>
                  <a:srgbClr val="434343"/>
                </a:solidFill>
                <a:latin typeface="Arial"/>
                <a:cs typeface="Arial"/>
              </a:rPr>
              <a:t>- </a:t>
            </a:r>
            <a:r>
              <a:rPr sz="1800" spc="20" dirty="0">
                <a:solidFill>
                  <a:srgbClr val="434343"/>
                </a:solidFill>
                <a:latin typeface="Arial"/>
                <a:cs typeface="Arial"/>
              </a:rPr>
              <a:t>compatible</a:t>
            </a:r>
            <a:r>
              <a:rPr sz="1800" spc="-75" dirty="0">
                <a:solidFill>
                  <a:srgbClr val="434343"/>
                </a:solidFill>
                <a:latin typeface="Arial"/>
                <a:cs typeface="Arial"/>
              </a:rPr>
              <a:t> </a:t>
            </a:r>
            <a:r>
              <a:rPr sz="1800" spc="25" dirty="0">
                <a:solidFill>
                  <a:srgbClr val="434343"/>
                </a:solidFill>
                <a:latin typeface="Arial"/>
                <a:cs typeface="Arial"/>
              </a:rPr>
              <a:t>software</a:t>
            </a:r>
            <a:endParaRPr sz="1800">
              <a:latin typeface="Arial"/>
              <a:cs typeface="Arial"/>
            </a:endParaRPr>
          </a:p>
          <a:p>
            <a:pPr marL="429259" indent="-416559">
              <a:lnSpc>
                <a:spcPct val="100000"/>
              </a:lnSpc>
              <a:spcBef>
                <a:spcPts val="315"/>
              </a:spcBef>
              <a:buAutoNum type="arabicPeriod"/>
              <a:tabLst>
                <a:tab pos="429259" algn="l"/>
                <a:tab pos="429895" algn="l"/>
              </a:tabLst>
            </a:pPr>
            <a:r>
              <a:rPr sz="1800" spc="-15" dirty="0">
                <a:solidFill>
                  <a:srgbClr val="434343"/>
                </a:solidFill>
                <a:latin typeface="Arial"/>
                <a:cs typeface="Arial"/>
              </a:rPr>
              <a:t>Standalone </a:t>
            </a:r>
            <a:r>
              <a:rPr sz="1800" spc="5" dirty="0">
                <a:solidFill>
                  <a:srgbClr val="434343"/>
                </a:solidFill>
                <a:latin typeface="Arial"/>
                <a:cs typeface="Arial"/>
              </a:rPr>
              <a:t>features </a:t>
            </a:r>
            <a:r>
              <a:rPr sz="1800" spc="35" dirty="0">
                <a:solidFill>
                  <a:srgbClr val="434343"/>
                </a:solidFill>
                <a:latin typeface="Arial"/>
                <a:cs typeface="Arial"/>
              </a:rPr>
              <a:t>with </a:t>
            </a:r>
            <a:r>
              <a:rPr sz="1800" spc="5" dirty="0">
                <a:solidFill>
                  <a:srgbClr val="434343"/>
                </a:solidFill>
                <a:latin typeface="Arial"/>
                <a:cs typeface="Arial"/>
              </a:rPr>
              <a:t>chrome</a:t>
            </a:r>
            <a:r>
              <a:rPr sz="1800" spc="-270" dirty="0">
                <a:solidFill>
                  <a:srgbClr val="434343"/>
                </a:solidFill>
                <a:latin typeface="Arial"/>
                <a:cs typeface="Arial"/>
              </a:rPr>
              <a:t> </a:t>
            </a:r>
            <a:r>
              <a:rPr sz="1800" dirty="0">
                <a:solidFill>
                  <a:srgbClr val="434343"/>
                </a:solidFill>
                <a:latin typeface="Arial"/>
                <a:cs typeface="Arial"/>
              </a:rPr>
              <a:t>box</a:t>
            </a:r>
            <a:endParaRPr sz="18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3" name="object 3"/>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4" name="object 4"/>
          <p:cNvSpPr txBox="1">
            <a:spLocks noGrp="1"/>
          </p:cNvSpPr>
          <p:nvPr>
            <p:ph type="title"/>
          </p:nvPr>
        </p:nvSpPr>
        <p:spPr>
          <a:xfrm>
            <a:off x="384725" y="467785"/>
            <a:ext cx="5638165" cy="482600"/>
          </a:xfrm>
          <a:prstGeom prst="rect">
            <a:avLst/>
          </a:prstGeom>
        </p:spPr>
        <p:txBody>
          <a:bodyPr vert="horz" wrap="square" lIns="0" tIns="12700" rIns="0" bIns="0" rtlCol="0">
            <a:spAutoFit/>
          </a:bodyPr>
          <a:lstStyle/>
          <a:p>
            <a:pPr marL="12700">
              <a:lnSpc>
                <a:spcPct val="100000"/>
              </a:lnSpc>
              <a:spcBef>
                <a:spcPts val="100"/>
              </a:spcBef>
            </a:pPr>
            <a:r>
              <a:rPr spc="60" dirty="0"/>
              <a:t>Justiﬁcation </a:t>
            </a:r>
            <a:r>
              <a:rPr spc="85" dirty="0"/>
              <a:t>for </a:t>
            </a:r>
            <a:r>
              <a:rPr spc="10" dirty="0"/>
              <a:t>Project</a:t>
            </a:r>
            <a:r>
              <a:rPr spc="-434" dirty="0"/>
              <a:t> </a:t>
            </a:r>
            <a:r>
              <a:rPr spc="-10" dirty="0"/>
              <a:t>Selection</a:t>
            </a:r>
          </a:p>
        </p:txBody>
      </p:sp>
      <p:sp>
        <p:nvSpPr>
          <p:cNvPr id="5" name="object 5"/>
          <p:cNvSpPr txBox="1"/>
          <p:nvPr/>
        </p:nvSpPr>
        <p:spPr>
          <a:xfrm>
            <a:off x="424796" y="1253750"/>
            <a:ext cx="8252459" cy="3168650"/>
          </a:xfrm>
          <a:prstGeom prst="rect">
            <a:avLst/>
          </a:prstGeom>
        </p:spPr>
        <p:txBody>
          <a:bodyPr vert="horz" wrap="square" lIns="0" tIns="12700" rIns="0" bIns="0" rtlCol="0">
            <a:spAutoFit/>
          </a:bodyPr>
          <a:lstStyle/>
          <a:p>
            <a:pPr marL="429259" marR="30480" indent="-416559">
              <a:lnSpc>
                <a:spcPct val="114599"/>
              </a:lnSpc>
              <a:spcBef>
                <a:spcPts val="100"/>
              </a:spcBef>
              <a:buAutoNum type="arabicPeriod"/>
              <a:tabLst>
                <a:tab pos="429259" algn="l"/>
                <a:tab pos="429895" algn="l"/>
              </a:tabLst>
            </a:pPr>
            <a:r>
              <a:rPr sz="1800" spc="-25" dirty="0">
                <a:solidFill>
                  <a:srgbClr val="434343"/>
                </a:solidFill>
                <a:latin typeface="Arial"/>
                <a:cs typeface="Arial"/>
              </a:rPr>
              <a:t>Union</a:t>
            </a:r>
            <a:r>
              <a:rPr sz="1800" spc="-55" dirty="0">
                <a:solidFill>
                  <a:srgbClr val="434343"/>
                </a:solidFill>
                <a:latin typeface="Arial"/>
                <a:cs typeface="Arial"/>
              </a:rPr>
              <a:t> </a:t>
            </a:r>
            <a:r>
              <a:rPr sz="1800" spc="-15" dirty="0">
                <a:solidFill>
                  <a:srgbClr val="434343"/>
                </a:solidFill>
                <a:latin typeface="Arial"/>
                <a:cs typeface="Arial"/>
              </a:rPr>
              <a:t>Springs</a:t>
            </a:r>
            <a:r>
              <a:rPr sz="1800" spc="-55" dirty="0">
                <a:solidFill>
                  <a:srgbClr val="434343"/>
                </a:solidFill>
                <a:latin typeface="Arial"/>
                <a:cs typeface="Arial"/>
              </a:rPr>
              <a:t> </a:t>
            </a:r>
            <a:r>
              <a:rPr sz="1800" spc="15" dirty="0">
                <a:solidFill>
                  <a:srgbClr val="434343"/>
                </a:solidFill>
                <a:latin typeface="Arial"/>
                <a:cs typeface="Arial"/>
              </a:rPr>
              <a:t>Middle</a:t>
            </a:r>
            <a:r>
              <a:rPr sz="1800" spc="-55" dirty="0">
                <a:solidFill>
                  <a:srgbClr val="434343"/>
                </a:solidFill>
                <a:latin typeface="Arial"/>
                <a:cs typeface="Arial"/>
              </a:rPr>
              <a:t> </a:t>
            </a:r>
            <a:r>
              <a:rPr sz="1800" spc="-10" dirty="0">
                <a:solidFill>
                  <a:srgbClr val="434343"/>
                </a:solidFill>
                <a:latin typeface="Arial"/>
                <a:cs typeface="Arial"/>
              </a:rPr>
              <a:t>School</a:t>
            </a:r>
            <a:r>
              <a:rPr sz="1800" spc="-55" dirty="0">
                <a:solidFill>
                  <a:srgbClr val="434343"/>
                </a:solidFill>
                <a:latin typeface="Arial"/>
                <a:cs typeface="Arial"/>
              </a:rPr>
              <a:t> </a:t>
            </a:r>
            <a:r>
              <a:rPr sz="1800" spc="-10" dirty="0">
                <a:solidFill>
                  <a:srgbClr val="434343"/>
                </a:solidFill>
                <a:latin typeface="Arial"/>
                <a:cs typeface="Arial"/>
              </a:rPr>
              <a:t>and</a:t>
            </a:r>
            <a:r>
              <a:rPr sz="1800" spc="-55" dirty="0">
                <a:solidFill>
                  <a:srgbClr val="434343"/>
                </a:solidFill>
                <a:latin typeface="Arial"/>
                <a:cs typeface="Arial"/>
              </a:rPr>
              <a:t> </a:t>
            </a:r>
            <a:r>
              <a:rPr sz="1800" dirty="0">
                <a:solidFill>
                  <a:srgbClr val="434343"/>
                </a:solidFill>
                <a:latin typeface="Arial"/>
                <a:cs typeface="Arial"/>
              </a:rPr>
              <a:t>High</a:t>
            </a:r>
            <a:r>
              <a:rPr sz="1800" spc="-55" dirty="0">
                <a:solidFill>
                  <a:srgbClr val="434343"/>
                </a:solidFill>
                <a:latin typeface="Arial"/>
                <a:cs typeface="Arial"/>
              </a:rPr>
              <a:t> </a:t>
            </a:r>
            <a:r>
              <a:rPr sz="1800" spc="-10" dirty="0">
                <a:solidFill>
                  <a:srgbClr val="434343"/>
                </a:solidFill>
                <a:latin typeface="Arial"/>
                <a:cs typeface="Arial"/>
              </a:rPr>
              <a:t>School</a:t>
            </a:r>
            <a:r>
              <a:rPr sz="1800" spc="-55" dirty="0">
                <a:solidFill>
                  <a:srgbClr val="434343"/>
                </a:solidFill>
                <a:latin typeface="Arial"/>
                <a:cs typeface="Arial"/>
              </a:rPr>
              <a:t> </a:t>
            </a:r>
            <a:r>
              <a:rPr sz="1800" spc="-5" dirty="0">
                <a:solidFill>
                  <a:srgbClr val="434343"/>
                </a:solidFill>
                <a:latin typeface="Arial"/>
                <a:cs typeface="Arial"/>
              </a:rPr>
              <a:t>has</a:t>
            </a:r>
            <a:r>
              <a:rPr sz="1800" spc="-55" dirty="0">
                <a:solidFill>
                  <a:srgbClr val="434343"/>
                </a:solidFill>
                <a:latin typeface="Arial"/>
                <a:cs typeface="Arial"/>
              </a:rPr>
              <a:t> </a:t>
            </a:r>
            <a:r>
              <a:rPr sz="1800" spc="-20" dirty="0">
                <a:solidFill>
                  <a:srgbClr val="434343"/>
                </a:solidFill>
                <a:latin typeface="Arial"/>
                <a:cs typeface="Arial"/>
              </a:rPr>
              <a:t>over</a:t>
            </a:r>
            <a:r>
              <a:rPr sz="1800" spc="-55" dirty="0">
                <a:solidFill>
                  <a:srgbClr val="434343"/>
                </a:solidFill>
                <a:latin typeface="Arial"/>
                <a:cs typeface="Arial"/>
              </a:rPr>
              <a:t> </a:t>
            </a:r>
            <a:r>
              <a:rPr sz="1800" spc="5" dirty="0">
                <a:solidFill>
                  <a:srgbClr val="434343"/>
                </a:solidFill>
                <a:latin typeface="Arial"/>
                <a:cs typeface="Arial"/>
              </a:rPr>
              <a:t>50</a:t>
            </a:r>
            <a:r>
              <a:rPr sz="1800" spc="-55" dirty="0">
                <a:solidFill>
                  <a:srgbClr val="434343"/>
                </a:solidFill>
                <a:latin typeface="Arial"/>
                <a:cs typeface="Arial"/>
              </a:rPr>
              <a:t> </a:t>
            </a:r>
            <a:r>
              <a:rPr sz="1800" spc="5" dirty="0">
                <a:solidFill>
                  <a:srgbClr val="434343"/>
                </a:solidFill>
                <a:latin typeface="Arial"/>
                <a:cs typeface="Arial"/>
              </a:rPr>
              <a:t>classes</a:t>
            </a:r>
            <a:r>
              <a:rPr sz="1800" spc="-55" dirty="0">
                <a:solidFill>
                  <a:srgbClr val="434343"/>
                </a:solidFill>
                <a:latin typeface="Arial"/>
                <a:cs typeface="Arial"/>
              </a:rPr>
              <a:t> </a:t>
            </a:r>
            <a:r>
              <a:rPr sz="1800" spc="-10" dirty="0">
                <a:solidFill>
                  <a:srgbClr val="434343"/>
                </a:solidFill>
                <a:latin typeface="Arial"/>
                <a:cs typeface="Arial"/>
              </a:rPr>
              <a:t>and</a:t>
            </a:r>
            <a:r>
              <a:rPr sz="1800" spc="-55" dirty="0">
                <a:solidFill>
                  <a:srgbClr val="434343"/>
                </a:solidFill>
                <a:latin typeface="Arial"/>
                <a:cs typeface="Arial"/>
              </a:rPr>
              <a:t> </a:t>
            </a:r>
            <a:r>
              <a:rPr sz="1800" spc="10" dirty="0">
                <a:solidFill>
                  <a:srgbClr val="434343"/>
                </a:solidFill>
                <a:latin typeface="Arial"/>
                <a:cs typeface="Arial"/>
              </a:rPr>
              <a:t>all</a:t>
            </a:r>
            <a:r>
              <a:rPr sz="1800" spc="-55" dirty="0">
                <a:solidFill>
                  <a:srgbClr val="434343"/>
                </a:solidFill>
                <a:latin typeface="Arial"/>
                <a:cs typeface="Arial"/>
              </a:rPr>
              <a:t> </a:t>
            </a:r>
            <a:r>
              <a:rPr sz="1800" spc="-30" dirty="0">
                <a:solidFill>
                  <a:srgbClr val="434343"/>
                </a:solidFill>
                <a:latin typeface="Arial"/>
                <a:cs typeface="Arial"/>
              </a:rPr>
              <a:t>are  </a:t>
            </a:r>
            <a:r>
              <a:rPr sz="1800" spc="10" dirty="0">
                <a:solidFill>
                  <a:srgbClr val="434343"/>
                </a:solidFill>
                <a:latin typeface="Arial"/>
                <a:cs typeface="Arial"/>
              </a:rPr>
              <a:t>in</a:t>
            </a:r>
            <a:r>
              <a:rPr sz="1800" spc="-60" dirty="0">
                <a:solidFill>
                  <a:srgbClr val="434343"/>
                </a:solidFill>
                <a:latin typeface="Arial"/>
                <a:cs typeface="Arial"/>
              </a:rPr>
              <a:t> </a:t>
            </a:r>
            <a:r>
              <a:rPr sz="1800" spc="-15" dirty="0">
                <a:solidFill>
                  <a:srgbClr val="434343"/>
                </a:solidFill>
                <a:latin typeface="Arial"/>
                <a:cs typeface="Arial"/>
              </a:rPr>
              <a:t>use</a:t>
            </a:r>
            <a:r>
              <a:rPr sz="1800" spc="-60" dirty="0">
                <a:solidFill>
                  <a:srgbClr val="434343"/>
                </a:solidFill>
                <a:latin typeface="Arial"/>
                <a:cs typeface="Arial"/>
              </a:rPr>
              <a:t> </a:t>
            </a:r>
            <a:r>
              <a:rPr sz="1800" spc="50" dirty="0">
                <a:solidFill>
                  <a:srgbClr val="434343"/>
                </a:solidFill>
                <a:latin typeface="Arial"/>
                <a:cs typeface="Arial"/>
              </a:rPr>
              <a:t>for</a:t>
            </a:r>
            <a:r>
              <a:rPr sz="1800" spc="-60" dirty="0">
                <a:solidFill>
                  <a:srgbClr val="434343"/>
                </a:solidFill>
                <a:latin typeface="Arial"/>
                <a:cs typeface="Arial"/>
              </a:rPr>
              <a:t> </a:t>
            </a:r>
            <a:r>
              <a:rPr sz="1800" spc="20" dirty="0">
                <a:solidFill>
                  <a:srgbClr val="434343"/>
                </a:solidFill>
                <a:latin typeface="Arial"/>
                <a:cs typeface="Arial"/>
              </a:rPr>
              <a:t>instructional</a:t>
            </a:r>
            <a:r>
              <a:rPr sz="1800" spc="-60" dirty="0">
                <a:solidFill>
                  <a:srgbClr val="434343"/>
                </a:solidFill>
                <a:latin typeface="Arial"/>
                <a:cs typeface="Arial"/>
              </a:rPr>
              <a:t> </a:t>
            </a:r>
            <a:r>
              <a:rPr sz="1800" dirty="0">
                <a:solidFill>
                  <a:srgbClr val="434343"/>
                </a:solidFill>
                <a:latin typeface="Arial"/>
                <a:cs typeface="Arial"/>
              </a:rPr>
              <a:t>purposes</a:t>
            </a:r>
            <a:r>
              <a:rPr sz="1800" spc="-60" dirty="0">
                <a:solidFill>
                  <a:srgbClr val="434343"/>
                </a:solidFill>
                <a:latin typeface="Arial"/>
                <a:cs typeface="Arial"/>
              </a:rPr>
              <a:t> </a:t>
            </a:r>
            <a:r>
              <a:rPr sz="1800" spc="30" dirty="0">
                <a:solidFill>
                  <a:srgbClr val="434343"/>
                </a:solidFill>
                <a:latin typeface="Arial"/>
                <a:cs typeface="Arial"/>
              </a:rPr>
              <a:t>at</a:t>
            </a:r>
            <a:r>
              <a:rPr sz="1800" spc="-60" dirty="0">
                <a:solidFill>
                  <a:srgbClr val="434343"/>
                </a:solidFill>
                <a:latin typeface="Arial"/>
                <a:cs typeface="Arial"/>
              </a:rPr>
              <a:t> </a:t>
            </a:r>
            <a:r>
              <a:rPr sz="1800" spc="10" dirty="0">
                <a:solidFill>
                  <a:srgbClr val="434343"/>
                </a:solidFill>
                <a:latin typeface="Arial"/>
                <a:cs typeface="Arial"/>
              </a:rPr>
              <a:t>least</a:t>
            </a:r>
            <a:r>
              <a:rPr sz="1800" spc="-60" dirty="0">
                <a:solidFill>
                  <a:srgbClr val="434343"/>
                </a:solidFill>
                <a:latin typeface="Arial"/>
                <a:cs typeface="Arial"/>
              </a:rPr>
              <a:t> </a:t>
            </a:r>
            <a:r>
              <a:rPr sz="1800" spc="-25" dirty="0">
                <a:solidFill>
                  <a:srgbClr val="434343"/>
                </a:solidFill>
                <a:latin typeface="Arial"/>
                <a:cs typeface="Arial"/>
              </a:rPr>
              <a:t>a</a:t>
            </a:r>
            <a:r>
              <a:rPr sz="1800" spc="-60" dirty="0">
                <a:solidFill>
                  <a:srgbClr val="434343"/>
                </a:solidFill>
                <a:latin typeface="Arial"/>
                <a:cs typeface="Arial"/>
              </a:rPr>
              <a:t> </a:t>
            </a:r>
            <a:r>
              <a:rPr sz="1800" spc="25" dirty="0">
                <a:solidFill>
                  <a:srgbClr val="434343"/>
                </a:solidFill>
                <a:latin typeface="Arial"/>
                <a:cs typeface="Arial"/>
              </a:rPr>
              <a:t>portion</a:t>
            </a:r>
            <a:r>
              <a:rPr sz="1800" spc="-60" dirty="0">
                <a:solidFill>
                  <a:srgbClr val="434343"/>
                </a:solidFill>
                <a:latin typeface="Arial"/>
                <a:cs typeface="Arial"/>
              </a:rPr>
              <a:t> </a:t>
            </a:r>
            <a:r>
              <a:rPr sz="1800" spc="70" dirty="0">
                <a:solidFill>
                  <a:srgbClr val="434343"/>
                </a:solidFill>
                <a:latin typeface="Arial"/>
                <a:cs typeface="Arial"/>
              </a:rPr>
              <a:t>of</a:t>
            </a:r>
            <a:r>
              <a:rPr sz="1800" spc="-55" dirty="0">
                <a:solidFill>
                  <a:srgbClr val="434343"/>
                </a:solidFill>
                <a:latin typeface="Arial"/>
                <a:cs typeface="Arial"/>
              </a:rPr>
              <a:t> </a:t>
            </a:r>
            <a:r>
              <a:rPr sz="1800" spc="5" dirty="0">
                <a:solidFill>
                  <a:srgbClr val="434343"/>
                </a:solidFill>
                <a:latin typeface="Arial"/>
                <a:cs typeface="Arial"/>
              </a:rPr>
              <a:t>the</a:t>
            </a:r>
            <a:r>
              <a:rPr sz="1800" spc="-60" dirty="0">
                <a:solidFill>
                  <a:srgbClr val="434343"/>
                </a:solidFill>
                <a:latin typeface="Arial"/>
                <a:cs typeface="Arial"/>
              </a:rPr>
              <a:t> </a:t>
            </a:r>
            <a:r>
              <a:rPr sz="1800" spc="20" dirty="0">
                <a:solidFill>
                  <a:srgbClr val="434343"/>
                </a:solidFill>
                <a:latin typeface="Arial"/>
                <a:cs typeface="Arial"/>
              </a:rPr>
              <a:t>school</a:t>
            </a:r>
            <a:r>
              <a:rPr sz="1800" spc="-60" dirty="0">
                <a:solidFill>
                  <a:srgbClr val="434343"/>
                </a:solidFill>
                <a:latin typeface="Arial"/>
                <a:cs typeface="Arial"/>
              </a:rPr>
              <a:t> </a:t>
            </a:r>
            <a:r>
              <a:rPr sz="1800" spc="-50" dirty="0">
                <a:solidFill>
                  <a:srgbClr val="434343"/>
                </a:solidFill>
                <a:latin typeface="Arial"/>
                <a:cs typeface="Arial"/>
              </a:rPr>
              <a:t>day.</a:t>
            </a:r>
            <a:endParaRPr sz="1800">
              <a:latin typeface="Arial"/>
              <a:cs typeface="Arial"/>
            </a:endParaRPr>
          </a:p>
          <a:p>
            <a:pPr marL="429259" marR="5080" indent="-416559">
              <a:lnSpc>
                <a:spcPct val="114599"/>
              </a:lnSpc>
              <a:buAutoNum type="arabicPeriod"/>
              <a:tabLst>
                <a:tab pos="429259" algn="l"/>
                <a:tab pos="429895" algn="l"/>
              </a:tabLst>
            </a:pPr>
            <a:r>
              <a:rPr sz="1800" spc="-50" dirty="0">
                <a:solidFill>
                  <a:srgbClr val="434343"/>
                </a:solidFill>
                <a:latin typeface="Arial"/>
                <a:cs typeface="Arial"/>
              </a:rPr>
              <a:t>Several </a:t>
            </a:r>
            <a:r>
              <a:rPr sz="1800" spc="70" dirty="0">
                <a:solidFill>
                  <a:srgbClr val="434343"/>
                </a:solidFill>
                <a:latin typeface="Arial"/>
                <a:cs typeface="Arial"/>
              </a:rPr>
              <a:t>of</a:t>
            </a:r>
            <a:r>
              <a:rPr sz="1800" spc="-50" dirty="0">
                <a:solidFill>
                  <a:srgbClr val="434343"/>
                </a:solidFill>
                <a:latin typeface="Arial"/>
                <a:cs typeface="Arial"/>
              </a:rPr>
              <a:t> </a:t>
            </a:r>
            <a:r>
              <a:rPr sz="1800" spc="-5" dirty="0">
                <a:solidFill>
                  <a:srgbClr val="434343"/>
                </a:solidFill>
                <a:latin typeface="Arial"/>
                <a:cs typeface="Arial"/>
              </a:rPr>
              <a:t>these</a:t>
            </a:r>
            <a:r>
              <a:rPr sz="1800" spc="-45" dirty="0">
                <a:solidFill>
                  <a:srgbClr val="434343"/>
                </a:solidFill>
                <a:latin typeface="Arial"/>
                <a:cs typeface="Arial"/>
              </a:rPr>
              <a:t> </a:t>
            </a:r>
            <a:r>
              <a:rPr sz="1800" spc="20" dirty="0">
                <a:solidFill>
                  <a:srgbClr val="434343"/>
                </a:solidFill>
                <a:latin typeface="Arial"/>
                <a:cs typeface="Arial"/>
              </a:rPr>
              <a:t>classrooms</a:t>
            </a:r>
            <a:r>
              <a:rPr sz="1800" spc="-50" dirty="0">
                <a:solidFill>
                  <a:srgbClr val="434343"/>
                </a:solidFill>
                <a:latin typeface="Arial"/>
                <a:cs typeface="Arial"/>
              </a:rPr>
              <a:t> </a:t>
            </a:r>
            <a:r>
              <a:rPr sz="1800" spc="-30" dirty="0">
                <a:solidFill>
                  <a:srgbClr val="434343"/>
                </a:solidFill>
                <a:latin typeface="Arial"/>
                <a:cs typeface="Arial"/>
              </a:rPr>
              <a:t>are</a:t>
            </a:r>
            <a:r>
              <a:rPr sz="1800" spc="-45" dirty="0">
                <a:solidFill>
                  <a:srgbClr val="434343"/>
                </a:solidFill>
                <a:latin typeface="Arial"/>
                <a:cs typeface="Arial"/>
              </a:rPr>
              <a:t> </a:t>
            </a:r>
            <a:r>
              <a:rPr sz="1800" spc="-10" dirty="0">
                <a:solidFill>
                  <a:srgbClr val="434343"/>
                </a:solidFill>
                <a:latin typeface="Arial"/>
                <a:cs typeface="Arial"/>
              </a:rPr>
              <a:t>used</a:t>
            </a:r>
            <a:r>
              <a:rPr sz="1800" spc="-50" dirty="0">
                <a:solidFill>
                  <a:srgbClr val="434343"/>
                </a:solidFill>
                <a:latin typeface="Arial"/>
                <a:cs typeface="Arial"/>
              </a:rPr>
              <a:t> </a:t>
            </a:r>
            <a:r>
              <a:rPr sz="1800" spc="-25" dirty="0">
                <a:solidFill>
                  <a:srgbClr val="434343"/>
                </a:solidFill>
                <a:latin typeface="Arial"/>
                <a:cs typeface="Arial"/>
              </a:rPr>
              <a:t>by</a:t>
            </a:r>
            <a:r>
              <a:rPr sz="1800" spc="-50" dirty="0">
                <a:solidFill>
                  <a:srgbClr val="434343"/>
                </a:solidFill>
                <a:latin typeface="Arial"/>
                <a:cs typeface="Arial"/>
              </a:rPr>
              <a:t> </a:t>
            </a:r>
            <a:r>
              <a:rPr sz="1800" spc="20" dirty="0">
                <a:solidFill>
                  <a:srgbClr val="434343"/>
                </a:solidFill>
                <a:latin typeface="Arial"/>
                <a:cs typeface="Arial"/>
              </a:rPr>
              <a:t>different</a:t>
            </a:r>
            <a:r>
              <a:rPr sz="1800" spc="-45" dirty="0">
                <a:solidFill>
                  <a:srgbClr val="434343"/>
                </a:solidFill>
                <a:latin typeface="Arial"/>
                <a:cs typeface="Arial"/>
              </a:rPr>
              <a:t> </a:t>
            </a:r>
            <a:r>
              <a:rPr sz="1800" spc="60" dirty="0">
                <a:solidFill>
                  <a:srgbClr val="434343"/>
                </a:solidFill>
                <a:latin typeface="Arial"/>
                <a:cs typeface="Arial"/>
              </a:rPr>
              <a:t>staff</a:t>
            </a:r>
            <a:r>
              <a:rPr sz="1800" spc="-50" dirty="0">
                <a:solidFill>
                  <a:srgbClr val="434343"/>
                </a:solidFill>
                <a:latin typeface="Arial"/>
                <a:cs typeface="Arial"/>
              </a:rPr>
              <a:t> </a:t>
            </a:r>
            <a:r>
              <a:rPr sz="1800" spc="10" dirty="0">
                <a:solidFill>
                  <a:srgbClr val="434343"/>
                </a:solidFill>
                <a:latin typeface="Arial"/>
                <a:cs typeface="Arial"/>
              </a:rPr>
              <a:t>throughout</a:t>
            </a:r>
            <a:r>
              <a:rPr sz="1800" spc="-45" dirty="0">
                <a:solidFill>
                  <a:srgbClr val="434343"/>
                </a:solidFill>
                <a:latin typeface="Arial"/>
                <a:cs typeface="Arial"/>
              </a:rPr>
              <a:t> </a:t>
            </a:r>
            <a:r>
              <a:rPr sz="1800" spc="5" dirty="0">
                <a:solidFill>
                  <a:srgbClr val="434343"/>
                </a:solidFill>
                <a:latin typeface="Arial"/>
                <a:cs typeface="Arial"/>
              </a:rPr>
              <a:t>the</a:t>
            </a:r>
            <a:r>
              <a:rPr sz="1800" spc="-50" dirty="0">
                <a:solidFill>
                  <a:srgbClr val="434343"/>
                </a:solidFill>
                <a:latin typeface="Arial"/>
                <a:cs typeface="Arial"/>
              </a:rPr>
              <a:t> </a:t>
            </a:r>
            <a:r>
              <a:rPr sz="1800" spc="15" dirty="0">
                <a:solidFill>
                  <a:srgbClr val="434343"/>
                </a:solidFill>
                <a:latin typeface="Arial"/>
                <a:cs typeface="Arial"/>
              </a:rPr>
              <a:t>school  </a:t>
            </a:r>
            <a:r>
              <a:rPr sz="1800" spc="-50" dirty="0">
                <a:solidFill>
                  <a:srgbClr val="434343"/>
                </a:solidFill>
                <a:latin typeface="Arial"/>
                <a:cs typeface="Arial"/>
              </a:rPr>
              <a:t>day.</a:t>
            </a:r>
            <a:endParaRPr sz="1800">
              <a:latin typeface="Arial"/>
              <a:cs typeface="Arial"/>
            </a:endParaRPr>
          </a:p>
          <a:p>
            <a:pPr marL="429259" marR="60960" indent="-416559">
              <a:lnSpc>
                <a:spcPct val="114599"/>
              </a:lnSpc>
              <a:buAutoNum type="arabicPeriod"/>
              <a:tabLst>
                <a:tab pos="429259" algn="l"/>
                <a:tab pos="429895" algn="l"/>
              </a:tabLst>
            </a:pPr>
            <a:r>
              <a:rPr sz="1800" dirty="0">
                <a:solidFill>
                  <a:srgbClr val="434343"/>
                </a:solidFill>
                <a:latin typeface="Arial"/>
                <a:cs typeface="Arial"/>
              </a:rPr>
              <a:t>Within </a:t>
            </a:r>
            <a:r>
              <a:rPr sz="1800" spc="5" dirty="0">
                <a:solidFill>
                  <a:srgbClr val="434343"/>
                </a:solidFill>
                <a:latin typeface="Arial"/>
                <a:cs typeface="Arial"/>
              </a:rPr>
              <a:t>the </a:t>
            </a:r>
            <a:r>
              <a:rPr sz="1800" spc="-10" dirty="0">
                <a:solidFill>
                  <a:srgbClr val="434343"/>
                </a:solidFill>
                <a:latin typeface="Arial"/>
                <a:cs typeface="Arial"/>
              </a:rPr>
              <a:t>building, there </a:t>
            </a:r>
            <a:r>
              <a:rPr sz="1800" spc="15" dirty="0">
                <a:solidFill>
                  <a:srgbClr val="434343"/>
                </a:solidFill>
                <a:latin typeface="Arial"/>
                <a:cs typeface="Arial"/>
              </a:rPr>
              <a:t>exists </a:t>
            </a:r>
            <a:r>
              <a:rPr sz="1800" spc="20" dirty="0">
                <a:solidFill>
                  <a:srgbClr val="434343"/>
                </a:solidFill>
                <a:latin typeface="Arial"/>
                <a:cs typeface="Arial"/>
              </a:rPr>
              <a:t>multiple different </a:t>
            </a:r>
            <a:r>
              <a:rPr sz="1800" dirty="0">
                <a:solidFill>
                  <a:srgbClr val="434343"/>
                </a:solidFill>
                <a:latin typeface="Arial"/>
                <a:cs typeface="Arial"/>
              </a:rPr>
              <a:t>interactive boards </a:t>
            </a:r>
            <a:r>
              <a:rPr sz="1800" spc="30" dirty="0">
                <a:solidFill>
                  <a:srgbClr val="434343"/>
                </a:solidFill>
                <a:latin typeface="Arial"/>
                <a:cs typeface="Arial"/>
              </a:rPr>
              <a:t>that </a:t>
            </a:r>
            <a:r>
              <a:rPr sz="1800" spc="-15" dirty="0">
                <a:solidFill>
                  <a:srgbClr val="434343"/>
                </a:solidFill>
                <a:latin typeface="Arial"/>
                <a:cs typeface="Arial"/>
              </a:rPr>
              <a:t>use  </a:t>
            </a:r>
            <a:r>
              <a:rPr sz="1800" spc="20" dirty="0">
                <a:solidFill>
                  <a:srgbClr val="434343"/>
                </a:solidFill>
                <a:latin typeface="Arial"/>
                <a:cs typeface="Arial"/>
              </a:rPr>
              <a:t>different</a:t>
            </a:r>
            <a:r>
              <a:rPr sz="1800" spc="-50" dirty="0">
                <a:solidFill>
                  <a:srgbClr val="434343"/>
                </a:solidFill>
                <a:latin typeface="Arial"/>
                <a:cs typeface="Arial"/>
              </a:rPr>
              <a:t> </a:t>
            </a:r>
            <a:r>
              <a:rPr sz="1800" dirty="0">
                <a:solidFill>
                  <a:srgbClr val="434343"/>
                </a:solidFill>
                <a:latin typeface="Arial"/>
                <a:cs typeface="Arial"/>
              </a:rPr>
              <a:t>operating</a:t>
            </a:r>
            <a:r>
              <a:rPr sz="1800" spc="-50" dirty="0">
                <a:solidFill>
                  <a:srgbClr val="434343"/>
                </a:solidFill>
                <a:latin typeface="Arial"/>
                <a:cs typeface="Arial"/>
              </a:rPr>
              <a:t> </a:t>
            </a:r>
            <a:r>
              <a:rPr sz="1800" spc="-5" dirty="0">
                <a:solidFill>
                  <a:srgbClr val="434343"/>
                </a:solidFill>
                <a:latin typeface="Arial"/>
                <a:cs typeface="Arial"/>
              </a:rPr>
              <a:t>systems,</a:t>
            </a:r>
            <a:r>
              <a:rPr sz="1800" spc="-50" dirty="0">
                <a:solidFill>
                  <a:srgbClr val="434343"/>
                </a:solidFill>
                <a:latin typeface="Arial"/>
                <a:cs typeface="Arial"/>
              </a:rPr>
              <a:t> </a:t>
            </a:r>
            <a:r>
              <a:rPr sz="1800" spc="20" dirty="0">
                <a:solidFill>
                  <a:srgbClr val="434343"/>
                </a:solidFill>
                <a:latin typeface="Arial"/>
                <a:cs typeface="Arial"/>
              </a:rPr>
              <a:t>different</a:t>
            </a:r>
            <a:r>
              <a:rPr sz="1800" spc="-45" dirty="0">
                <a:solidFill>
                  <a:srgbClr val="434343"/>
                </a:solidFill>
                <a:latin typeface="Arial"/>
                <a:cs typeface="Arial"/>
              </a:rPr>
              <a:t> </a:t>
            </a:r>
            <a:r>
              <a:rPr sz="1800" spc="25" dirty="0">
                <a:solidFill>
                  <a:srgbClr val="434343"/>
                </a:solidFill>
                <a:latin typeface="Arial"/>
                <a:cs typeface="Arial"/>
              </a:rPr>
              <a:t>software</a:t>
            </a:r>
            <a:r>
              <a:rPr sz="1800" spc="-50" dirty="0">
                <a:solidFill>
                  <a:srgbClr val="434343"/>
                </a:solidFill>
                <a:latin typeface="Arial"/>
                <a:cs typeface="Arial"/>
              </a:rPr>
              <a:t> </a:t>
            </a:r>
            <a:r>
              <a:rPr sz="1800" spc="-10" dirty="0">
                <a:solidFill>
                  <a:srgbClr val="434343"/>
                </a:solidFill>
                <a:latin typeface="Arial"/>
                <a:cs typeface="Arial"/>
              </a:rPr>
              <a:t>and</a:t>
            </a:r>
            <a:r>
              <a:rPr sz="1800" spc="-50" dirty="0">
                <a:solidFill>
                  <a:srgbClr val="434343"/>
                </a:solidFill>
                <a:latin typeface="Arial"/>
                <a:cs typeface="Arial"/>
              </a:rPr>
              <a:t> </a:t>
            </a:r>
            <a:r>
              <a:rPr sz="1800" spc="-15" dirty="0">
                <a:solidFill>
                  <a:srgbClr val="434343"/>
                </a:solidFill>
                <a:latin typeface="Arial"/>
                <a:cs typeface="Arial"/>
              </a:rPr>
              <a:t>require</a:t>
            </a:r>
            <a:r>
              <a:rPr sz="1800" spc="-45" dirty="0">
                <a:solidFill>
                  <a:srgbClr val="434343"/>
                </a:solidFill>
                <a:latin typeface="Arial"/>
                <a:cs typeface="Arial"/>
              </a:rPr>
              <a:t> </a:t>
            </a:r>
            <a:r>
              <a:rPr sz="1800" spc="20" dirty="0">
                <a:solidFill>
                  <a:srgbClr val="434343"/>
                </a:solidFill>
                <a:latin typeface="Arial"/>
                <a:cs typeface="Arial"/>
              </a:rPr>
              <a:t>different</a:t>
            </a:r>
            <a:r>
              <a:rPr sz="1800" spc="-50" dirty="0">
                <a:solidFill>
                  <a:srgbClr val="434343"/>
                </a:solidFill>
                <a:latin typeface="Arial"/>
                <a:cs typeface="Arial"/>
              </a:rPr>
              <a:t> </a:t>
            </a:r>
            <a:r>
              <a:rPr sz="1800" spc="20" dirty="0">
                <a:solidFill>
                  <a:srgbClr val="434343"/>
                </a:solidFill>
                <a:latin typeface="Arial"/>
                <a:cs typeface="Arial"/>
              </a:rPr>
              <a:t>methods  </a:t>
            </a:r>
            <a:r>
              <a:rPr sz="1800" spc="70" dirty="0">
                <a:solidFill>
                  <a:srgbClr val="434343"/>
                </a:solidFill>
                <a:latin typeface="Arial"/>
                <a:cs typeface="Arial"/>
              </a:rPr>
              <a:t>of </a:t>
            </a:r>
            <a:r>
              <a:rPr sz="1800" spc="5" dirty="0">
                <a:solidFill>
                  <a:srgbClr val="434343"/>
                </a:solidFill>
                <a:latin typeface="Arial"/>
                <a:cs typeface="Arial"/>
              </a:rPr>
              <a:t>access </a:t>
            </a:r>
            <a:r>
              <a:rPr sz="1800" spc="-10" dirty="0">
                <a:solidFill>
                  <a:srgbClr val="434343"/>
                </a:solidFill>
                <a:latin typeface="Arial"/>
                <a:cs typeface="Arial"/>
              </a:rPr>
              <a:t>and</a:t>
            </a:r>
            <a:r>
              <a:rPr sz="1800" spc="-260" dirty="0">
                <a:solidFill>
                  <a:srgbClr val="434343"/>
                </a:solidFill>
                <a:latin typeface="Arial"/>
                <a:cs typeface="Arial"/>
              </a:rPr>
              <a:t> </a:t>
            </a:r>
            <a:r>
              <a:rPr sz="1800" dirty="0">
                <a:solidFill>
                  <a:srgbClr val="434343"/>
                </a:solidFill>
                <a:latin typeface="Arial"/>
                <a:cs typeface="Arial"/>
              </a:rPr>
              <a:t>operation.</a:t>
            </a:r>
            <a:endParaRPr sz="1800">
              <a:latin typeface="Arial"/>
              <a:cs typeface="Arial"/>
            </a:endParaRPr>
          </a:p>
          <a:p>
            <a:pPr marL="429259" marR="172085" indent="-416559">
              <a:lnSpc>
                <a:spcPct val="114599"/>
              </a:lnSpc>
              <a:buAutoNum type="arabicPeriod"/>
              <a:tabLst>
                <a:tab pos="429259" algn="l"/>
                <a:tab pos="429895" algn="l"/>
              </a:tabLst>
            </a:pPr>
            <a:r>
              <a:rPr sz="1800" spc="10" dirty="0">
                <a:solidFill>
                  <a:srgbClr val="434343"/>
                </a:solidFill>
                <a:latin typeface="Arial"/>
                <a:cs typeface="Arial"/>
              </a:rPr>
              <a:t>Installing </a:t>
            </a:r>
            <a:r>
              <a:rPr sz="1800" spc="-15" dirty="0">
                <a:solidFill>
                  <a:srgbClr val="434343"/>
                </a:solidFill>
                <a:latin typeface="Arial"/>
                <a:cs typeface="Arial"/>
              </a:rPr>
              <a:t>one </a:t>
            </a:r>
            <a:r>
              <a:rPr sz="1800" spc="-5" dirty="0">
                <a:solidFill>
                  <a:srgbClr val="434343"/>
                </a:solidFill>
                <a:latin typeface="Arial"/>
                <a:cs typeface="Arial"/>
              </a:rPr>
              <a:t>type </a:t>
            </a:r>
            <a:r>
              <a:rPr sz="1800" spc="70" dirty="0">
                <a:solidFill>
                  <a:srgbClr val="434343"/>
                </a:solidFill>
                <a:latin typeface="Arial"/>
                <a:cs typeface="Arial"/>
              </a:rPr>
              <a:t>of </a:t>
            </a:r>
            <a:r>
              <a:rPr sz="1800" dirty="0">
                <a:solidFill>
                  <a:srgbClr val="434343"/>
                </a:solidFill>
                <a:latin typeface="Arial"/>
                <a:cs typeface="Arial"/>
              </a:rPr>
              <a:t>interactive board </a:t>
            </a:r>
            <a:r>
              <a:rPr sz="1800" spc="10" dirty="0">
                <a:solidFill>
                  <a:srgbClr val="434343"/>
                </a:solidFill>
                <a:latin typeface="Arial"/>
                <a:cs typeface="Arial"/>
              </a:rPr>
              <a:t>throughout </a:t>
            </a:r>
            <a:r>
              <a:rPr sz="1800" spc="5" dirty="0">
                <a:solidFill>
                  <a:srgbClr val="434343"/>
                </a:solidFill>
                <a:latin typeface="Arial"/>
                <a:cs typeface="Arial"/>
              </a:rPr>
              <a:t>the </a:t>
            </a:r>
            <a:r>
              <a:rPr sz="1800" spc="10" dirty="0">
                <a:solidFill>
                  <a:srgbClr val="434343"/>
                </a:solidFill>
                <a:latin typeface="Arial"/>
                <a:cs typeface="Arial"/>
              </a:rPr>
              <a:t>building </a:t>
            </a:r>
            <a:r>
              <a:rPr sz="1800" spc="20" dirty="0">
                <a:solidFill>
                  <a:srgbClr val="434343"/>
                </a:solidFill>
                <a:latin typeface="Arial"/>
                <a:cs typeface="Arial"/>
              </a:rPr>
              <a:t>allows </a:t>
            </a:r>
            <a:r>
              <a:rPr sz="1800" spc="45" dirty="0">
                <a:solidFill>
                  <a:srgbClr val="434343"/>
                </a:solidFill>
                <a:latin typeface="Arial"/>
                <a:cs typeface="Arial"/>
              </a:rPr>
              <a:t>for  </a:t>
            </a:r>
            <a:r>
              <a:rPr sz="1800" spc="10" dirty="0">
                <a:solidFill>
                  <a:srgbClr val="434343"/>
                </a:solidFill>
                <a:latin typeface="Arial"/>
                <a:cs typeface="Arial"/>
              </a:rPr>
              <a:t>consistency</a:t>
            </a:r>
            <a:r>
              <a:rPr sz="1800" spc="-65" dirty="0">
                <a:solidFill>
                  <a:srgbClr val="434343"/>
                </a:solidFill>
                <a:latin typeface="Arial"/>
                <a:cs typeface="Arial"/>
              </a:rPr>
              <a:t> </a:t>
            </a:r>
            <a:r>
              <a:rPr sz="1800" spc="10" dirty="0">
                <a:solidFill>
                  <a:srgbClr val="434343"/>
                </a:solidFill>
                <a:latin typeface="Arial"/>
                <a:cs typeface="Arial"/>
              </a:rPr>
              <a:t>in</a:t>
            </a:r>
            <a:r>
              <a:rPr sz="1800" spc="-60" dirty="0">
                <a:solidFill>
                  <a:srgbClr val="434343"/>
                </a:solidFill>
                <a:latin typeface="Arial"/>
                <a:cs typeface="Arial"/>
              </a:rPr>
              <a:t> </a:t>
            </a:r>
            <a:r>
              <a:rPr sz="1800" spc="10" dirty="0">
                <a:solidFill>
                  <a:srgbClr val="434343"/>
                </a:solidFill>
                <a:latin typeface="Arial"/>
                <a:cs typeface="Arial"/>
              </a:rPr>
              <a:t>professional</a:t>
            </a:r>
            <a:r>
              <a:rPr sz="1800" spc="-60" dirty="0">
                <a:solidFill>
                  <a:srgbClr val="434343"/>
                </a:solidFill>
                <a:latin typeface="Arial"/>
                <a:cs typeface="Arial"/>
              </a:rPr>
              <a:t> </a:t>
            </a:r>
            <a:r>
              <a:rPr sz="1800" dirty="0">
                <a:solidFill>
                  <a:srgbClr val="434343"/>
                </a:solidFill>
                <a:latin typeface="Arial"/>
                <a:cs typeface="Arial"/>
              </a:rPr>
              <a:t>development</a:t>
            </a:r>
            <a:r>
              <a:rPr sz="1800" spc="-60" dirty="0">
                <a:solidFill>
                  <a:srgbClr val="434343"/>
                </a:solidFill>
                <a:latin typeface="Arial"/>
                <a:cs typeface="Arial"/>
              </a:rPr>
              <a:t> </a:t>
            </a:r>
            <a:r>
              <a:rPr sz="1800" spc="-10" dirty="0">
                <a:solidFill>
                  <a:srgbClr val="434343"/>
                </a:solidFill>
                <a:latin typeface="Arial"/>
                <a:cs typeface="Arial"/>
              </a:rPr>
              <a:t>and</a:t>
            </a:r>
            <a:r>
              <a:rPr sz="1800" spc="-60" dirty="0">
                <a:solidFill>
                  <a:srgbClr val="434343"/>
                </a:solidFill>
                <a:latin typeface="Arial"/>
                <a:cs typeface="Arial"/>
              </a:rPr>
              <a:t> </a:t>
            </a:r>
            <a:r>
              <a:rPr sz="1800" spc="-15" dirty="0">
                <a:solidFill>
                  <a:srgbClr val="434343"/>
                </a:solidFill>
                <a:latin typeface="Arial"/>
                <a:cs typeface="Arial"/>
              </a:rPr>
              <a:t>use</a:t>
            </a:r>
            <a:r>
              <a:rPr sz="1800" spc="-60" dirty="0">
                <a:solidFill>
                  <a:srgbClr val="434343"/>
                </a:solidFill>
                <a:latin typeface="Arial"/>
                <a:cs typeface="Arial"/>
              </a:rPr>
              <a:t> </a:t>
            </a:r>
            <a:r>
              <a:rPr sz="1800" spc="70" dirty="0">
                <a:solidFill>
                  <a:srgbClr val="434343"/>
                </a:solidFill>
                <a:latin typeface="Arial"/>
                <a:cs typeface="Arial"/>
              </a:rPr>
              <a:t>of</a:t>
            </a:r>
            <a:r>
              <a:rPr sz="1800" spc="-65" dirty="0">
                <a:solidFill>
                  <a:srgbClr val="434343"/>
                </a:solidFill>
                <a:latin typeface="Arial"/>
                <a:cs typeface="Arial"/>
              </a:rPr>
              <a:t> </a:t>
            </a:r>
            <a:r>
              <a:rPr sz="1800" spc="25" dirty="0">
                <a:solidFill>
                  <a:srgbClr val="434343"/>
                </a:solidFill>
                <a:latin typeface="Arial"/>
                <a:cs typeface="Arial"/>
              </a:rPr>
              <a:t>software</a:t>
            </a:r>
            <a:r>
              <a:rPr sz="1800" spc="-60" dirty="0">
                <a:solidFill>
                  <a:srgbClr val="434343"/>
                </a:solidFill>
                <a:latin typeface="Arial"/>
                <a:cs typeface="Arial"/>
              </a:rPr>
              <a:t> </a:t>
            </a:r>
            <a:r>
              <a:rPr sz="1800" spc="-10" dirty="0">
                <a:solidFill>
                  <a:srgbClr val="434343"/>
                </a:solidFill>
                <a:latin typeface="Arial"/>
                <a:cs typeface="Arial"/>
              </a:rPr>
              <a:t>and</a:t>
            </a:r>
            <a:r>
              <a:rPr sz="1800" spc="-60" dirty="0">
                <a:solidFill>
                  <a:srgbClr val="434343"/>
                </a:solidFill>
                <a:latin typeface="Arial"/>
                <a:cs typeface="Arial"/>
              </a:rPr>
              <a:t> </a:t>
            </a:r>
            <a:r>
              <a:rPr sz="1800" spc="-10" dirty="0">
                <a:solidFill>
                  <a:srgbClr val="434343"/>
                </a:solidFill>
                <a:latin typeface="Arial"/>
                <a:cs typeface="Arial"/>
              </a:rPr>
              <a:t>hardware  </a:t>
            </a:r>
            <a:r>
              <a:rPr sz="1800" spc="10" dirty="0">
                <a:solidFill>
                  <a:srgbClr val="434343"/>
                </a:solidFill>
                <a:latin typeface="Arial"/>
                <a:cs typeface="Arial"/>
              </a:rPr>
              <a:t>applications.</a:t>
            </a:r>
            <a:endParaRPr sz="18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70273" y="3903669"/>
            <a:ext cx="989330" cy="988060"/>
          </a:xfrm>
          <a:custGeom>
            <a:avLst/>
            <a:gdLst/>
            <a:ahLst/>
            <a:cxnLst/>
            <a:rect l="l" t="t" r="r" b="b"/>
            <a:pathLst>
              <a:path w="989329" h="988060">
                <a:moveTo>
                  <a:pt x="0" y="0"/>
                </a:moveTo>
                <a:lnTo>
                  <a:pt x="989099" y="0"/>
                </a:lnTo>
                <a:lnTo>
                  <a:pt x="989099" y="987899"/>
                </a:lnTo>
                <a:lnTo>
                  <a:pt x="0" y="987899"/>
                </a:lnTo>
                <a:lnTo>
                  <a:pt x="0" y="0"/>
                </a:lnTo>
                <a:close/>
              </a:path>
            </a:pathLst>
          </a:custGeom>
          <a:solidFill>
            <a:srgbClr val="D13368"/>
          </a:solidFill>
        </p:spPr>
        <p:txBody>
          <a:bodyPr wrap="square" lIns="0" tIns="0" rIns="0" bIns="0" rtlCol="0"/>
          <a:lstStyle/>
          <a:p>
            <a:endParaRPr/>
          </a:p>
        </p:txBody>
      </p:sp>
      <p:sp>
        <p:nvSpPr>
          <p:cNvPr id="3" name="object 3"/>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4" name="object 4"/>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5" name="object 5"/>
          <p:cNvSpPr txBox="1">
            <a:spLocks noGrp="1"/>
          </p:cNvSpPr>
          <p:nvPr>
            <p:ph type="title"/>
          </p:nvPr>
        </p:nvSpPr>
        <p:spPr>
          <a:xfrm>
            <a:off x="384725" y="467785"/>
            <a:ext cx="1865630" cy="482600"/>
          </a:xfrm>
          <a:prstGeom prst="rect">
            <a:avLst/>
          </a:prstGeom>
        </p:spPr>
        <p:txBody>
          <a:bodyPr vert="horz" wrap="square" lIns="0" tIns="12700" rIns="0" bIns="0" rtlCol="0">
            <a:spAutoFit/>
          </a:bodyPr>
          <a:lstStyle/>
          <a:p>
            <a:pPr marL="12700">
              <a:lnSpc>
                <a:spcPct val="100000"/>
              </a:lnSpc>
              <a:spcBef>
                <a:spcPts val="100"/>
              </a:spcBef>
            </a:pPr>
            <a:r>
              <a:rPr spc="-5" dirty="0"/>
              <a:t>Next</a:t>
            </a:r>
            <a:r>
              <a:rPr spc="-165" dirty="0"/>
              <a:t> </a:t>
            </a:r>
            <a:r>
              <a:rPr spc="-25" dirty="0"/>
              <a:t>Steps</a:t>
            </a:r>
          </a:p>
        </p:txBody>
      </p:sp>
      <p:sp>
        <p:nvSpPr>
          <p:cNvPr id="6" name="object 6"/>
          <p:cNvSpPr txBox="1"/>
          <p:nvPr/>
        </p:nvSpPr>
        <p:spPr>
          <a:xfrm>
            <a:off x="475249" y="1253750"/>
            <a:ext cx="8082915" cy="1559785"/>
          </a:xfrm>
          <a:prstGeom prst="rect">
            <a:avLst/>
          </a:prstGeom>
        </p:spPr>
        <p:txBody>
          <a:bodyPr vert="horz" wrap="square" lIns="0" tIns="52704" rIns="0" bIns="0" rtlCol="0">
            <a:spAutoFit/>
          </a:bodyPr>
          <a:lstStyle/>
          <a:p>
            <a:pPr marL="379095" indent="-366395">
              <a:lnSpc>
                <a:spcPct val="100000"/>
              </a:lnSpc>
              <a:spcBef>
                <a:spcPts val="414"/>
              </a:spcBef>
              <a:buChar char="●"/>
              <a:tabLst>
                <a:tab pos="379095" algn="l"/>
                <a:tab pos="379730" algn="l"/>
              </a:tabLst>
            </a:pPr>
            <a:r>
              <a:rPr sz="1800" spc="-20" dirty="0">
                <a:solidFill>
                  <a:srgbClr val="434343"/>
                </a:solidFill>
                <a:latin typeface="Arial"/>
                <a:cs typeface="Arial"/>
              </a:rPr>
              <a:t>Board</a:t>
            </a:r>
            <a:r>
              <a:rPr sz="1800" spc="-60" dirty="0">
                <a:solidFill>
                  <a:srgbClr val="434343"/>
                </a:solidFill>
                <a:latin typeface="Arial"/>
                <a:cs typeface="Arial"/>
              </a:rPr>
              <a:t> </a:t>
            </a:r>
            <a:r>
              <a:rPr sz="1800" spc="70" dirty="0">
                <a:solidFill>
                  <a:srgbClr val="434343"/>
                </a:solidFill>
                <a:latin typeface="Arial"/>
                <a:cs typeface="Arial"/>
              </a:rPr>
              <a:t>of</a:t>
            </a:r>
            <a:r>
              <a:rPr sz="1800" spc="-60" dirty="0">
                <a:solidFill>
                  <a:srgbClr val="434343"/>
                </a:solidFill>
                <a:latin typeface="Arial"/>
                <a:cs typeface="Arial"/>
              </a:rPr>
              <a:t> </a:t>
            </a:r>
            <a:r>
              <a:rPr sz="1800" spc="-10" dirty="0">
                <a:solidFill>
                  <a:srgbClr val="434343"/>
                </a:solidFill>
                <a:latin typeface="Arial"/>
                <a:cs typeface="Arial"/>
              </a:rPr>
              <a:t>Education</a:t>
            </a:r>
            <a:r>
              <a:rPr sz="1800" spc="-60" dirty="0">
                <a:solidFill>
                  <a:srgbClr val="434343"/>
                </a:solidFill>
                <a:latin typeface="Arial"/>
                <a:cs typeface="Arial"/>
              </a:rPr>
              <a:t> </a:t>
            </a:r>
            <a:r>
              <a:rPr sz="1800" dirty="0">
                <a:solidFill>
                  <a:srgbClr val="434343"/>
                </a:solidFill>
                <a:latin typeface="Arial"/>
                <a:cs typeface="Arial"/>
              </a:rPr>
              <a:t>can</a:t>
            </a:r>
            <a:r>
              <a:rPr sz="1800" spc="-60" dirty="0">
                <a:solidFill>
                  <a:srgbClr val="434343"/>
                </a:solidFill>
                <a:latin typeface="Arial"/>
                <a:cs typeface="Arial"/>
              </a:rPr>
              <a:t> </a:t>
            </a:r>
            <a:r>
              <a:rPr sz="1800" spc="10" dirty="0">
                <a:solidFill>
                  <a:srgbClr val="434343"/>
                </a:solidFill>
                <a:latin typeface="Arial"/>
                <a:cs typeface="Arial"/>
              </a:rPr>
              <a:t>accept</a:t>
            </a:r>
            <a:r>
              <a:rPr sz="1800" spc="-55" dirty="0">
                <a:solidFill>
                  <a:srgbClr val="434343"/>
                </a:solidFill>
                <a:latin typeface="Arial"/>
                <a:cs typeface="Arial"/>
              </a:rPr>
              <a:t> </a:t>
            </a:r>
            <a:r>
              <a:rPr sz="1800" spc="5" dirty="0">
                <a:solidFill>
                  <a:srgbClr val="434343"/>
                </a:solidFill>
                <a:latin typeface="Arial"/>
                <a:cs typeface="Arial"/>
              </a:rPr>
              <a:t>the</a:t>
            </a:r>
            <a:r>
              <a:rPr sz="1800" spc="-60" dirty="0">
                <a:solidFill>
                  <a:srgbClr val="434343"/>
                </a:solidFill>
                <a:latin typeface="Arial"/>
                <a:cs typeface="Arial"/>
              </a:rPr>
              <a:t> </a:t>
            </a:r>
            <a:r>
              <a:rPr sz="1800" dirty="0">
                <a:solidFill>
                  <a:srgbClr val="434343"/>
                </a:solidFill>
                <a:latin typeface="Arial"/>
                <a:cs typeface="Arial"/>
              </a:rPr>
              <a:t>preliminary</a:t>
            </a:r>
            <a:r>
              <a:rPr sz="1800" spc="-60" dirty="0">
                <a:solidFill>
                  <a:srgbClr val="434343"/>
                </a:solidFill>
                <a:latin typeface="Arial"/>
                <a:cs typeface="Arial"/>
              </a:rPr>
              <a:t> </a:t>
            </a:r>
            <a:r>
              <a:rPr sz="1800" dirty="0" smtClean="0">
                <a:solidFill>
                  <a:srgbClr val="434343"/>
                </a:solidFill>
                <a:latin typeface="Arial"/>
                <a:cs typeface="Arial"/>
              </a:rPr>
              <a:t>proposal</a:t>
            </a:r>
            <a:r>
              <a:rPr lang="en-US" sz="1800" dirty="0" smtClean="0">
                <a:solidFill>
                  <a:srgbClr val="434343"/>
                </a:solidFill>
                <a:latin typeface="Arial"/>
                <a:cs typeface="Arial"/>
              </a:rPr>
              <a:t> at this public hearing</a:t>
            </a:r>
            <a:r>
              <a:rPr sz="1800" dirty="0" smtClean="0">
                <a:solidFill>
                  <a:srgbClr val="434343"/>
                </a:solidFill>
                <a:latin typeface="Arial"/>
                <a:cs typeface="Arial"/>
              </a:rPr>
              <a:t>.</a:t>
            </a:r>
            <a:endParaRPr sz="1800" dirty="0">
              <a:latin typeface="Arial"/>
              <a:cs typeface="Arial"/>
            </a:endParaRPr>
          </a:p>
          <a:p>
            <a:pPr marL="379095" indent="-366395">
              <a:lnSpc>
                <a:spcPct val="100000"/>
              </a:lnSpc>
              <a:spcBef>
                <a:spcPts val="315"/>
              </a:spcBef>
              <a:buChar char="●"/>
              <a:tabLst>
                <a:tab pos="379095" algn="l"/>
                <a:tab pos="379730" algn="l"/>
              </a:tabLst>
            </a:pPr>
            <a:r>
              <a:rPr sz="1800" spc="50" dirty="0">
                <a:solidFill>
                  <a:srgbClr val="434343"/>
                </a:solidFill>
                <a:latin typeface="Arial"/>
                <a:cs typeface="Arial"/>
              </a:rPr>
              <a:t>If</a:t>
            </a:r>
            <a:r>
              <a:rPr sz="1800" spc="-60" dirty="0">
                <a:solidFill>
                  <a:srgbClr val="434343"/>
                </a:solidFill>
                <a:latin typeface="Arial"/>
                <a:cs typeface="Arial"/>
              </a:rPr>
              <a:t> </a:t>
            </a:r>
            <a:r>
              <a:rPr sz="1800" spc="-15" dirty="0">
                <a:solidFill>
                  <a:srgbClr val="434343"/>
                </a:solidFill>
                <a:latin typeface="Arial"/>
                <a:cs typeface="Arial"/>
              </a:rPr>
              <a:t>accepted,</a:t>
            </a:r>
            <a:r>
              <a:rPr sz="1800" spc="-60" dirty="0">
                <a:solidFill>
                  <a:srgbClr val="434343"/>
                </a:solidFill>
                <a:latin typeface="Arial"/>
                <a:cs typeface="Arial"/>
              </a:rPr>
              <a:t> </a:t>
            </a:r>
            <a:r>
              <a:rPr sz="1800" spc="-20" dirty="0">
                <a:solidFill>
                  <a:srgbClr val="434343"/>
                </a:solidFill>
                <a:latin typeface="Arial"/>
                <a:cs typeface="Arial"/>
              </a:rPr>
              <a:t>an</a:t>
            </a:r>
            <a:r>
              <a:rPr sz="1800" spc="-60" dirty="0">
                <a:solidFill>
                  <a:srgbClr val="434343"/>
                </a:solidFill>
                <a:latin typeface="Arial"/>
                <a:cs typeface="Arial"/>
              </a:rPr>
              <a:t> </a:t>
            </a:r>
            <a:r>
              <a:rPr sz="1800" spc="45" dirty="0">
                <a:solidFill>
                  <a:srgbClr val="434343"/>
                </a:solidFill>
                <a:latin typeface="Arial"/>
                <a:cs typeface="Arial"/>
              </a:rPr>
              <a:t>oﬃcial</a:t>
            </a:r>
            <a:r>
              <a:rPr sz="1800" spc="-60" dirty="0">
                <a:solidFill>
                  <a:srgbClr val="434343"/>
                </a:solidFill>
                <a:latin typeface="Arial"/>
                <a:cs typeface="Arial"/>
              </a:rPr>
              <a:t> </a:t>
            </a:r>
            <a:r>
              <a:rPr sz="1800" spc="5" dirty="0">
                <a:solidFill>
                  <a:srgbClr val="434343"/>
                </a:solidFill>
                <a:latin typeface="Arial"/>
                <a:cs typeface="Arial"/>
              </a:rPr>
              <a:t>Letter</a:t>
            </a:r>
            <a:r>
              <a:rPr sz="1800" spc="-60" dirty="0">
                <a:solidFill>
                  <a:srgbClr val="434343"/>
                </a:solidFill>
                <a:latin typeface="Arial"/>
                <a:cs typeface="Arial"/>
              </a:rPr>
              <a:t> </a:t>
            </a:r>
            <a:r>
              <a:rPr sz="1800" spc="70" dirty="0">
                <a:solidFill>
                  <a:srgbClr val="434343"/>
                </a:solidFill>
                <a:latin typeface="Arial"/>
                <a:cs typeface="Arial"/>
              </a:rPr>
              <a:t>of</a:t>
            </a:r>
            <a:r>
              <a:rPr sz="1800" spc="-60" dirty="0">
                <a:solidFill>
                  <a:srgbClr val="434343"/>
                </a:solidFill>
                <a:latin typeface="Arial"/>
                <a:cs typeface="Arial"/>
              </a:rPr>
              <a:t> </a:t>
            </a:r>
            <a:r>
              <a:rPr sz="1800" spc="10" dirty="0">
                <a:solidFill>
                  <a:srgbClr val="434343"/>
                </a:solidFill>
                <a:latin typeface="Arial"/>
                <a:cs typeface="Arial"/>
              </a:rPr>
              <a:t>Intent</a:t>
            </a:r>
            <a:r>
              <a:rPr sz="1800" spc="-65" dirty="0">
                <a:solidFill>
                  <a:srgbClr val="434343"/>
                </a:solidFill>
                <a:latin typeface="Arial"/>
                <a:cs typeface="Arial"/>
              </a:rPr>
              <a:t> </a:t>
            </a:r>
            <a:r>
              <a:rPr sz="1800" spc="30" dirty="0">
                <a:solidFill>
                  <a:srgbClr val="434343"/>
                </a:solidFill>
                <a:latin typeface="Arial"/>
                <a:cs typeface="Arial"/>
              </a:rPr>
              <a:t>is</a:t>
            </a:r>
            <a:r>
              <a:rPr sz="1800" spc="-60" dirty="0">
                <a:solidFill>
                  <a:srgbClr val="434343"/>
                </a:solidFill>
                <a:latin typeface="Arial"/>
                <a:cs typeface="Arial"/>
              </a:rPr>
              <a:t> </a:t>
            </a:r>
            <a:r>
              <a:rPr sz="1800" spc="25" dirty="0">
                <a:solidFill>
                  <a:srgbClr val="434343"/>
                </a:solidFill>
                <a:latin typeface="Arial"/>
                <a:cs typeface="Arial"/>
              </a:rPr>
              <a:t>submitted</a:t>
            </a:r>
            <a:r>
              <a:rPr sz="1800" spc="-60" dirty="0">
                <a:solidFill>
                  <a:srgbClr val="434343"/>
                </a:solidFill>
                <a:latin typeface="Arial"/>
                <a:cs typeface="Arial"/>
              </a:rPr>
              <a:t> </a:t>
            </a:r>
            <a:r>
              <a:rPr sz="1800" spc="45" dirty="0">
                <a:solidFill>
                  <a:srgbClr val="434343"/>
                </a:solidFill>
                <a:latin typeface="Arial"/>
                <a:cs typeface="Arial"/>
              </a:rPr>
              <a:t>to</a:t>
            </a:r>
            <a:r>
              <a:rPr sz="1800" spc="-60" dirty="0">
                <a:solidFill>
                  <a:srgbClr val="434343"/>
                </a:solidFill>
                <a:latin typeface="Arial"/>
                <a:cs typeface="Arial"/>
              </a:rPr>
              <a:t> </a:t>
            </a:r>
            <a:r>
              <a:rPr sz="1800" spc="-125" dirty="0">
                <a:solidFill>
                  <a:srgbClr val="434343"/>
                </a:solidFill>
                <a:latin typeface="Arial"/>
                <a:cs typeface="Arial"/>
              </a:rPr>
              <a:t>NYSED</a:t>
            </a:r>
            <a:endParaRPr sz="1800" dirty="0">
              <a:latin typeface="Arial"/>
              <a:cs typeface="Arial"/>
            </a:endParaRPr>
          </a:p>
          <a:p>
            <a:pPr marL="379095" marR="125095" indent="-366395">
              <a:lnSpc>
                <a:spcPct val="114599"/>
              </a:lnSpc>
              <a:buChar char="●"/>
              <a:tabLst>
                <a:tab pos="379095" algn="l"/>
                <a:tab pos="379730" algn="l"/>
              </a:tabLst>
            </a:pPr>
            <a:r>
              <a:rPr sz="1800" spc="-5" dirty="0">
                <a:solidFill>
                  <a:srgbClr val="434343"/>
                </a:solidFill>
                <a:latin typeface="Arial"/>
                <a:cs typeface="Arial"/>
              </a:rPr>
              <a:t>Preliminary</a:t>
            </a:r>
            <a:r>
              <a:rPr sz="1800" spc="-60" dirty="0">
                <a:solidFill>
                  <a:srgbClr val="434343"/>
                </a:solidFill>
                <a:latin typeface="Arial"/>
                <a:cs typeface="Arial"/>
              </a:rPr>
              <a:t> </a:t>
            </a:r>
            <a:r>
              <a:rPr sz="1800" spc="5" dirty="0">
                <a:solidFill>
                  <a:srgbClr val="434343"/>
                </a:solidFill>
                <a:latin typeface="Arial"/>
                <a:cs typeface="Arial"/>
              </a:rPr>
              <a:t>proposal</a:t>
            </a:r>
            <a:r>
              <a:rPr sz="1800" spc="-60" dirty="0">
                <a:solidFill>
                  <a:srgbClr val="434343"/>
                </a:solidFill>
                <a:latin typeface="Arial"/>
                <a:cs typeface="Arial"/>
              </a:rPr>
              <a:t> </a:t>
            </a:r>
            <a:r>
              <a:rPr sz="1800" spc="30" dirty="0">
                <a:solidFill>
                  <a:srgbClr val="434343"/>
                </a:solidFill>
                <a:latin typeface="Arial"/>
                <a:cs typeface="Arial"/>
              </a:rPr>
              <a:t>is</a:t>
            </a:r>
            <a:r>
              <a:rPr sz="1800" spc="-55" dirty="0">
                <a:solidFill>
                  <a:srgbClr val="434343"/>
                </a:solidFill>
                <a:latin typeface="Arial"/>
                <a:cs typeface="Arial"/>
              </a:rPr>
              <a:t> </a:t>
            </a:r>
            <a:r>
              <a:rPr sz="1800" spc="15" dirty="0">
                <a:solidFill>
                  <a:srgbClr val="434343"/>
                </a:solidFill>
                <a:latin typeface="Arial"/>
                <a:cs typeface="Arial"/>
              </a:rPr>
              <a:t>posted</a:t>
            </a:r>
            <a:r>
              <a:rPr sz="1800" spc="-60" dirty="0">
                <a:solidFill>
                  <a:srgbClr val="434343"/>
                </a:solidFill>
                <a:latin typeface="Arial"/>
                <a:cs typeface="Arial"/>
              </a:rPr>
              <a:t> </a:t>
            </a:r>
            <a:r>
              <a:rPr sz="1800" spc="50" dirty="0">
                <a:solidFill>
                  <a:srgbClr val="434343"/>
                </a:solidFill>
                <a:latin typeface="Arial"/>
                <a:cs typeface="Arial"/>
              </a:rPr>
              <a:t>for</a:t>
            </a:r>
            <a:r>
              <a:rPr sz="1800" spc="-55" dirty="0">
                <a:solidFill>
                  <a:srgbClr val="434343"/>
                </a:solidFill>
                <a:latin typeface="Arial"/>
                <a:cs typeface="Arial"/>
              </a:rPr>
              <a:t> </a:t>
            </a:r>
            <a:r>
              <a:rPr sz="1800" spc="5" dirty="0">
                <a:solidFill>
                  <a:srgbClr val="434343"/>
                </a:solidFill>
                <a:latin typeface="Arial"/>
                <a:cs typeface="Arial"/>
              </a:rPr>
              <a:t>30</a:t>
            </a:r>
            <a:r>
              <a:rPr sz="1800" spc="-60" dirty="0">
                <a:solidFill>
                  <a:srgbClr val="434343"/>
                </a:solidFill>
                <a:latin typeface="Arial"/>
                <a:cs typeface="Arial"/>
              </a:rPr>
              <a:t> </a:t>
            </a:r>
            <a:r>
              <a:rPr sz="1800" spc="-15" dirty="0">
                <a:solidFill>
                  <a:srgbClr val="434343"/>
                </a:solidFill>
                <a:latin typeface="Arial"/>
                <a:cs typeface="Arial"/>
              </a:rPr>
              <a:t>days</a:t>
            </a:r>
            <a:r>
              <a:rPr sz="1800" spc="-55" dirty="0">
                <a:solidFill>
                  <a:srgbClr val="434343"/>
                </a:solidFill>
                <a:latin typeface="Arial"/>
                <a:cs typeface="Arial"/>
              </a:rPr>
              <a:t> </a:t>
            </a:r>
            <a:r>
              <a:rPr sz="1800" spc="5" dirty="0">
                <a:solidFill>
                  <a:srgbClr val="434343"/>
                </a:solidFill>
                <a:latin typeface="Arial"/>
                <a:cs typeface="Arial"/>
              </a:rPr>
              <a:t>on</a:t>
            </a:r>
            <a:r>
              <a:rPr sz="1800" spc="-60" dirty="0">
                <a:solidFill>
                  <a:srgbClr val="434343"/>
                </a:solidFill>
                <a:latin typeface="Arial"/>
                <a:cs typeface="Arial"/>
              </a:rPr>
              <a:t> </a:t>
            </a:r>
            <a:r>
              <a:rPr sz="1800" spc="5" dirty="0">
                <a:solidFill>
                  <a:srgbClr val="434343"/>
                </a:solidFill>
                <a:latin typeface="Arial"/>
                <a:cs typeface="Arial"/>
              </a:rPr>
              <a:t>the</a:t>
            </a:r>
            <a:r>
              <a:rPr sz="1800" spc="-55" dirty="0">
                <a:solidFill>
                  <a:srgbClr val="434343"/>
                </a:solidFill>
                <a:latin typeface="Arial"/>
                <a:cs typeface="Arial"/>
              </a:rPr>
              <a:t> </a:t>
            </a:r>
            <a:r>
              <a:rPr sz="1800" spc="35" dirty="0">
                <a:solidFill>
                  <a:srgbClr val="434343"/>
                </a:solidFill>
                <a:latin typeface="Arial"/>
                <a:cs typeface="Arial"/>
              </a:rPr>
              <a:t>district</a:t>
            </a:r>
            <a:r>
              <a:rPr sz="1800" spc="-60" dirty="0">
                <a:solidFill>
                  <a:srgbClr val="434343"/>
                </a:solidFill>
                <a:latin typeface="Arial"/>
                <a:cs typeface="Arial"/>
              </a:rPr>
              <a:t> </a:t>
            </a:r>
            <a:r>
              <a:rPr sz="1800" spc="10" dirty="0">
                <a:solidFill>
                  <a:srgbClr val="434343"/>
                </a:solidFill>
                <a:latin typeface="Arial"/>
                <a:cs typeface="Arial"/>
              </a:rPr>
              <a:t>website</a:t>
            </a:r>
            <a:r>
              <a:rPr sz="1800" spc="-60" dirty="0">
                <a:solidFill>
                  <a:srgbClr val="434343"/>
                </a:solidFill>
                <a:latin typeface="Arial"/>
                <a:cs typeface="Arial"/>
              </a:rPr>
              <a:t> </a:t>
            </a:r>
            <a:r>
              <a:rPr sz="1800" spc="50" dirty="0">
                <a:solidFill>
                  <a:srgbClr val="434343"/>
                </a:solidFill>
                <a:latin typeface="Arial"/>
                <a:cs typeface="Arial"/>
              </a:rPr>
              <a:t>for</a:t>
            </a:r>
            <a:r>
              <a:rPr sz="1800" spc="-55" dirty="0">
                <a:solidFill>
                  <a:srgbClr val="434343"/>
                </a:solidFill>
                <a:latin typeface="Arial"/>
                <a:cs typeface="Arial"/>
              </a:rPr>
              <a:t> </a:t>
            </a:r>
            <a:r>
              <a:rPr sz="1800" spc="15" dirty="0">
                <a:solidFill>
                  <a:srgbClr val="434343"/>
                </a:solidFill>
                <a:latin typeface="Arial"/>
                <a:cs typeface="Arial"/>
              </a:rPr>
              <a:t>public  </a:t>
            </a:r>
            <a:r>
              <a:rPr sz="1800" spc="20" dirty="0">
                <a:solidFill>
                  <a:srgbClr val="434343"/>
                </a:solidFill>
                <a:latin typeface="Arial"/>
                <a:cs typeface="Arial"/>
              </a:rPr>
              <a:t>comment</a:t>
            </a:r>
            <a:r>
              <a:rPr sz="1800" spc="20" dirty="0" smtClean="0">
                <a:solidFill>
                  <a:srgbClr val="434343"/>
                </a:solidFill>
                <a:latin typeface="Arial"/>
                <a:cs typeface="Arial"/>
              </a:rPr>
              <a:t>.</a:t>
            </a:r>
            <a:endParaRPr sz="18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70273" y="3903669"/>
            <a:ext cx="989330" cy="988060"/>
          </a:xfrm>
          <a:custGeom>
            <a:avLst/>
            <a:gdLst/>
            <a:ahLst/>
            <a:cxnLst/>
            <a:rect l="l" t="t" r="r" b="b"/>
            <a:pathLst>
              <a:path w="989329" h="988060">
                <a:moveTo>
                  <a:pt x="0" y="0"/>
                </a:moveTo>
                <a:lnTo>
                  <a:pt x="989099" y="0"/>
                </a:lnTo>
                <a:lnTo>
                  <a:pt x="989099" y="987899"/>
                </a:lnTo>
                <a:lnTo>
                  <a:pt x="0" y="987899"/>
                </a:lnTo>
                <a:lnTo>
                  <a:pt x="0" y="0"/>
                </a:lnTo>
                <a:close/>
              </a:path>
            </a:pathLst>
          </a:custGeom>
          <a:solidFill>
            <a:srgbClr val="D13368"/>
          </a:solidFill>
        </p:spPr>
        <p:txBody>
          <a:bodyPr wrap="square" lIns="0" tIns="0" rIns="0" bIns="0" rtlCol="0"/>
          <a:lstStyle/>
          <a:p>
            <a:endParaRPr/>
          </a:p>
        </p:txBody>
      </p:sp>
      <p:sp>
        <p:nvSpPr>
          <p:cNvPr id="3" name="object 3"/>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4" name="object 4"/>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5" name="object 5"/>
          <p:cNvSpPr txBox="1">
            <a:spLocks noGrp="1"/>
          </p:cNvSpPr>
          <p:nvPr>
            <p:ph type="title"/>
          </p:nvPr>
        </p:nvSpPr>
        <p:spPr>
          <a:xfrm>
            <a:off x="384725" y="467785"/>
            <a:ext cx="3164205" cy="482600"/>
          </a:xfrm>
          <a:prstGeom prst="rect">
            <a:avLst/>
          </a:prstGeom>
        </p:spPr>
        <p:txBody>
          <a:bodyPr vert="horz" wrap="square" lIns="0" tIns="12700" rIns="0" bIns="0" rtlCol="0">
            <a:spAutoFit/>
          </a:bodyPr>
          <a:lstStyle/>
          <a:p>
            <a:pPr marL="12700">
              <a:lnSpc>
                <a:spcPct val="100000"/>
              </a:lnSpc>
              <a:spcBef>
                <a:spcPts val="100"/>
              </a:spcBef>
            </a:pPr>
            <a:r>
              <a:rPr spc="-5" dirty="0"/>
              <a:t>Next </a:t>
            </a:r>
            <a:r>
              <a:rPr spc="-65" dirty="0"/>
              <a:t>Steps,</a:t>
            </a:r>
            <a:r>
              <a:rPr spc="-240" dirty="0"/>
              <a:t> </a:t>
            </a:r>
            <a:r>
              <a:rPr spc="5" dirty="0"/>
              <a:t>cont’d.</a:t>
            </a:r>
          </a:p>
        </p:txBody>
      </p:sp>
      <p:sp>
        <p:nvSpPr>
          <p:cNvPr id="6" name="object 6"/>
          <p:cNvSpPr txBox="1"/>
          <p:nvPr/>
        </p:nvSpPr>
        <p:spPr>
          <a:xfrm>
            <a:off x="475249" y="1253750"/>
            <a:ext cx="8238490" cy="968375"/>
          </a:xfrm>
          <a:prstGeom prst="rect">
            <a:avLst/>
          </a:prstGeom>
        </p:spPr>
        <p:txBody>
          <a:bodyPr vert="horz" wrap="square" lIns="0" tIns="12700" rIns="0" bIns="0" rtlCol="0">
            <a:spAutoFit/>
          </a:bodyPr>
          <a:lstStyle/>
          <a:p>
            <a:pPr marL="379095" marR="5080" indent="-366395">
              <a:lnSpc>
                <a:spcPct val="114599"/>
              </a:lnSpc>
              <a:spcBef>
                <a:spcPts val="100"/>
              </a:spcBef>
              <a:buChar char="●"/>
              <a:tabLst>
                <a:tab pos="379095" algn="l"/>
                <a:tab pos="379730" algn="l"/>
              </a:tabLst>
            </a:pPr>
            <a:r>
              <a:rPr sz="1800" spc="-10" dirty="0">
                <a:solidFill>
                  <a:srgbClr val="434343"/>
                </a:solidFill>
                <a:latin typeface="Arial"/>
                <a:cs typeface="Arial"/>
              </a:rPr>
              <a:t>Superintendent</a:t>
            </a:r>
            <a:r>
              <a:rPr sz="1800" spc="-55" dirty="0">
                <a:solidFill>
                  <a:srgbClr val="434343"/>
                </a:solidFill>
                <a:latin typeface="Arial"/>
                <a:cs typeface="Arial"/>
              </a:rPr>
              <a:t> </a:t>
            </a:r>
            <a:r>
              <a:rPr sz="1800" spc="-10" dirty="0">
                <a:solidFill>
                  <a:srgbClr val="434343"/>
                </a:solidFill>
                <a:latin typeface="Arial"/>
                <a:cs typeface="Arial"/>
              </a:rPr>
              <a:t>Powers</a:t>
            </a:r>
            <a:r>
              <a:rPr sz="1800" spc="-55" dirty="0">
                <a:solidFill>
                  <a:srgbClr val="434343"/>
                </a:solidFill>
                <a:latin typeface="Arial"/>
                <a:cs typeface="Arial"/>
              </a:rPr>
              <a:t> </a:t>
            </a:r>
            <a:r>
              <a:rPr sz="1800" spc="30" dirty="0">
                <a:solidFill>
                  <a:srgbClr val="434343"/>
                </a:solidFill>
                <a:latin typeface="Arial"/>
                <a:cs typeface="Arial"/>
              </a:rPr>
              <a:t>submits</a:t>
            </a:r>
            <a:r>
              <a:rPr sz="1800" spc="-50" dirty="0">
                <a:solidFill>
                  <a:srgbClr val="434343"/>
                </a:solidFill>
                <a:latin typeface="Arial"/>
                <a:cs typeface="Arial"/>
              </a:rPr>
              <a:t> </a:t>
            </a:r>
            <a:r>
              <a:rPr sz="1800" spc="5" dirty="0">
                <a:solidFill>
                  <a:srgbClr val="434343"/>
                </a:solidFill>
                <a:latin typeface="Arial"/>
                <a:cs typeface="Arial"/>
              </a:rPr>
              <a:t>the</a:t>
            </a:r>
            <a:r>
              <a:rPr sz="1800" spc="-55" dirty="0">
                <a:solidFill>
                  <a:srgbClr val="434343"/>
                </a:solidFill>
                <a:latin typeface="Arial"/>
                <a:cs typeface="Arial"/>
              </a:rPr>
              <a:t> </a:t>
            </a:r>
            <a:r>
              <a:rPr sz="1800" spc="-15" dirty="0">
                <a:solidFill>
                  <a:srgbClr val="434343"/>
                </a:solidFill>
                <a:latin typeface="Arial"/>
                <a:cs typeface="Arial"/>
              </a:rPr>
              <a:t>approved</a:t>
            </a:r>
            <a:r>
              <a:rPr sz="1800" spc="-55" dirty="0">
                <a:solidFill>
                  <a:srgbClr val="434343"/>
                </a:solidFill>
                <a:latin typeface="Arial"/>
                <a:cs typeface="Arial"/>
              </a:rPr>
              <a:t> </a:t>
            </a:r>
            <a:r>
              <a:rPr sz="1800" spc="5" dirty="0">
                <a:solidFill>
                  <a:srgbClr val="434343"/>
                </a:solidFill>
                <a:latin typeface="Arial"/>
                <a:cs typeface="Arial"/>
              </a:rPr>
              <a:t>Smart</a:t>
            </a:r>
            <a:r>
              <a:rPr sz="1800" spc="-50" dirty="0">
                <a:solidFill>
                  <a:srgbClr val="434343"/>
                </a:solidFill>
                <a:latin typeface="Arial"/>
                <a:cs typeface="Arial"/>
              </a:rPr>
              <a:t> </a:t>
            </a:r>
            <a:r>
              <a:rPr sz="1800" spc="-5" dirty="0">
                <a:solidFill>
                  <a:srgbClr val="434343"/>
                </a:solidFill>
                <a:latin typeface="Arial"/>
                <a:cs typeface="Arial"/>
              </a:rPr>
              <a:t>Schools</a:t>
            </a:r>
            <a:r>
              <a:rPr sz="1800" spc="-55" dirty="0">
                <a:solidFill>
                  <a:srgbClr val="434343"/>
                </a:solidFill>
                <a:latin typeface="Arial"/>
                <a:cs typeface="Arial"/>
              </a:rPr>
              <a:t> </a:t>
            </a:r>
            <a:r>
              <a:rPr sz="1800" spc="5" dirty="0">
                <a:solidFill>
                  <a:srgbClr val="434343"/>
                </a:solidFill>
                <a:latin typeface="Arial"/>
                <a:cs typeface="Arial"/>
              </a:rPr>
              <a:t>Investment</a:t>
            </a:r>
            <a:r>
              <a:rPr sz="1800" spc="-55" dirty="0">
                <a:solidFill>
                  <a:srgbClr val="434343"/>
                </a:solidFill>
                <a:latin typeface="Arial"/>
                <a:cs typeface="Arial"/>
              </a:rPr>
              <a:t> </a:t>
            </a:r>
            <a:r>
              <a:rPr sz="1800" spc="-20" dirty="0">
                <a:solidFill>
                  <a:srgbClr val="434343"/>
                </a:solidFill>
                <a:latin typeface="Arial"/>
                <a:cs typeface="Arial"/>
              </a:rPr>
              <a:t>Plan  </a:t>
            </a:r>
            <a:r>
              <a:rPr sz="1800" spc="45" dirty="0">
                <a:solidFill>
                  <a:srgbClr val="434343"/>
                </a:solidFill>
                <a:latin typeface="Arial"/>
                <a:cs typeface="Arial"/>
              </a:rPr>
              <a:t>to</a:t>
            </a:r>
            <a:r>
              <a:rPr sz="1800" spc="-65" dirty="0">
                <a:solidFill>
                  <a:srgbClr val="434343"/>
                </a:solidFill>
                <a:latin typeface="Arial"/>
                <a:cs typeface="Arial"/>
              </a:rPr>
              <a:t> </a:t>
            </a:r>
            <a:r>
              <a:rPr sz="1800" spc="-125" dirty="0">
                <a:solidFill>
                  <a:srgbClr val="434343"/>
                </a:solidFill>
                <a:latin typeface="Arial"/>
                <a:cs typeface="Arial"/>
              </a:rPr>
              <a:t>NYSED.</a:t>
            </a:r>
            <a:endParaRPr sz="1800">
              <a:latin typeface="Arial"/>
              <a:cs typeface="Arial"/>
            </a:endParaRPr>
          </a:p>
          <a:p>
            <a:pPr marL="379095" indent="-366395">
              <a:lnSpc>
                <a:spcPct val="100000"/>
              </a:lnSpc>
              <a:spcBef>
                <a:spcPts val="315"/>
              </a:spcBef>
              <a:buChar char="●"/>
              <a:tabLst>
                <a:tab pos="379095" algn="l"/>
                <a:tab pos="379730" algn="l"/>
              </a:tabLst>
            </a:pPr>
            <a:r>
              <a:rPr sz="1800" spc="-20" dirty="0">
                <a:solidFill>
                  <a:srgbClr val="434343"/>
                </a:solidFill>
                <a:latin typeface="Arial"/>
                <a:cs typeface="Arial"/>
              </a:rPr>
              <a:t>Final </a:t>
            </a:r>
            <a:r>
              <a:rPr sz="1800" spc="-125" dirty="0">
                <a:solidFill>
                  <a:srgbClr val="434343"/>
                </a:solidFill>
                <a:latin typeface="Arial"/>
                <a:cs typeface="Arial"/>
              </a:rPr>
              <a:t>NYSED</a:t>
            </a:r>
            <a:r>
              <a:rPr sz="1800" spc="-105" dirty="0">
                <a:solidFill>
                  <a:srgbClr val="434343"/>
                </a:solidFill>
                <a:latin typeface="Arial"/>
                <a:cs typeface="Arial"/>
              </a:rPr>
              <a:t> </a:t>
            </a:r>
            <a:r>
              <a:rPr sz="1800" spc="-15" dirty="0">
                <a:solidFill>
                  <a:srgbClr val="434343"/>
                </a:solidFill>
                <a:latin typeface="Arial"/>
                <a:cs typeface="Arial"/>
              </a:rPr>
              <a:t>review</a:t>
            </a:r>
            <a:endParaRPr sz="18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70273" y="3903669"/>
            <a:ext cx="989330" cy="988060"/>
          </a:xfrm>
          <a:custGeom>
            <a:avLst/>
            <a:gdLst/>
            <a:ahLst/>
            <a:cxnLst/>
            <a:rect l="l" t="t" r="r" b="b"/>
            <a:pathLst>
              <a:path w="989329" h="988060">
                <a:moveTo>
                  <a:pt x="0" y="0"/>
                </a:moveTo>
                <a:lnTo>
                  <a:pt x="989099" y="0"/>
                </a:lnTo>
                <a:lnTo>
                  <a:pt x="989099" y="987899"/>
                </a:lnTo>
                <a:lnTo>
                  <a:pt x="0" y="987899"/>
                </a:lnTo>
                <a:lnTo>
                  <a:pt x="0" y="0"/>
                </a:lnTo>
                <a:close/>
              </a:path>
            </a:pathLst>
          </a:custGeom>
          <a:solidFill>
            <a:srgbClr val="D13368"/>
          </a:solidFill>
        </p:spPr>
        <p:txBody>
          <a:bodyPr wrap="square" lIns="0" tIns="0" rIns="0" bIns="0" rtlCol="0"/>
          <a:lstStyle/>
          <a:p>
            <a:endParaRPr/>
          </a:p>
        </p:txBody>
      </p:sp>
      <p:sp>
        <p:nvSpPr>
          <p:cNvPr id="3" name="object 3"/>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4" name="object 4"/>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5" name="object 5"/>
          <p:cNvSpPr txBox="1">
            <a:spLocks noGrp="1"/>
          </p:cNvSpPr>
          <p:nvPr>
            <p:ph type="title"/>
          </p:nvPr>
        </p:nvSpPr>
        <p:spPr>
          <a:xfrm>
            <a:off x="384725" y="467785"/>
            <a:ext cx="3549015" cy="482600"/>
          </a:xfrm>
          <a:prstGeom prst="rect">
            <a:avLst/>
          </a:prstGeom>
        </p:spPr>
        <p:txBody>
          <a:bodyPr vert="horz" wrap="square" lIns="0" tIns="12700" rIns="0" bIns="0" rtlCol="0">
            <a:spAutoFit/>
          </a:bodyPr>
          <a:lstStyle/>
          <a:p>
            <a:pPr marL="12700">
              <a:lnSpc>
                <a:spcPct val="100000"/>
              </a:lnSpc>
              <a:spcBef>
                <a:spcPts val="100"/>
              </a:spcBef>
            </a:pPr>
            <a:r>
              <a:rPr spc="15" dirty="0"/>
              <a:t>Smart </a:t>
            </a:r>
            <a:r>
              <a:rPr spc="-25" dirty="0"/>
              <a:t>Bond</a:t>
            </a:r>
            <a:r>
              <a:rPr spc="-275" dirty="0"/>
              <a:t> </a:t>
            </a:r>
            <a:r>
              <a:rPr spc="20" dirty="0"/>
              <a:t>Initiative</a:t>
            </a:r>
          </a:p>
        </p:txBody>
      </p:sp>
      <p:sp>
        <p:nvSpPr>
          <p:cNvPr id="6" name="object 6"/>
          <p:cNvSpPr txBox="1"/>
          <p:nvPr/>
        </p:nvSpPr>
        <p:spPr>
          <a:xfrm>
            <a:off x="545110" y="1145078"/>
            <a:ext cx="8001634" cy="2190727"/>
          </a:xfrm>
          <a:prstGeom prst="rect">
            <a:avLst/>
          </a:prstGeom>
        </p:spPr>
        <p:txBody>
          <a:bodyPr vert="horz" wrap="square" lIns="0" tIns="52704" rIns="0" bIns="0" rtlCol="0">
            <a:spAutoFit/>
          </a:bodyPr>
          <a:lstStyle/>
          <a:p>
            <a:pPr marL="379095" indent="-366395">
              <a:lnSpc>
                <a:spcPct val="100000"/>
              </a:lnSpc>
              <a:spcBef>
                <a:spcPts val="414"/>
              </a:spcBef>
              <a:buChar char="●"/>
              <a:tabLst>
                <a:tab pos="379095" algn="l"/>
                <a:tab pos="379730" algn="l"/>
              </a:tabLst>
            </a:pPr>
            <a:r>
              <a:rPr sz="1800" spc="-20" dirty="0" smtClean="0">
                <a:solidFill>
                  <a:srgbClr val="434343"/>
                </a:solidFill>
                <a:latin typeface="Arial"/>
                <a:cs typeface="Arial"/>
              </a:rPr>
              <a:t>Passed </a:t>
            </a:r>
            <a:r>
              <a:rPr sz="1800" spc="-25" dirty="0">
                <a:solidFill>
                  <a:srgbClr val="434343"/>
                </a:solidFill>
                <a:latin typeface="Arial"/>
                <a:cs typeface="Arial"/>
              </a:rPr>
              <a:t>by </a:t>
            </a:r>
            <a:r>
              <a:rPr sz="1800" spc="-10" dirty="0">
                <a:solidFill>
                  <a:srgbClr val="434343"/>
                </a:solidFill>
                <a:latin typeface="Arial"/>
                <a:cs typeface="Arial"/>
              </a:rPr>
              <a:t>New </a:t>
            </a:r>
            <a:r>
              <a:rPr sz="1800" spc="-40" dirty="0">
                <a:solidFill>
                  <a:srgbClr val="434343"/>
                </a:solidFill>
                <a:latin typeface="Arial"/>
                <a:cs typeface="Arial"/>
              </a:rPr>
              <a:t>York </a:t>
            </a:r>
            <a:r>
              <a:rPr sz="1800" spc="5" dirty="0">
                <a:solidFill>
                  <a:srgbClr val="434343"/>
                </a:solidFill>
                <a:latin typeface="Arial"/>
                <a:cs typeface="Arial"/>
              </a:rPr>
              <a:t>voters </a:t>
            </a:r>
            <a:r>
              <a:rPr sz="1800" spc="10" dirty="0">
                <a:solidFill>
                  <a:srgbClr val="434343"/>
                </a:solidFill>
                <a:latin typeface="Arial"/>
                <a:cs typeface="Arial"/>
              </a:rPr>
              <a:t>in </a:t>
            </a:r>
            <a:r>
              <a:rPr sz="1800" spc="-10" dirty="0">
                <a:solidFill>
                  <a:srgbClr val="434343"/>
                </a:solidFill>
                <a:latin typeface="Arial"/>
                <a:cs typeface="Arial"/>
              </a:rPr>
              <a:t>November</a:t>
            </a:r>
            <a:r>
              <a:rPr sz="1800" spc="-345" dirty="0">
                <a:solidFill>
                  <a:srgbClr val="434343"/>
                </a:solidFill>
                <a:latin typeface="Arial"/>
                <a:cs typeface="Arial"/>
              </a:rPr>
              <a:t> </a:t>
            </a:r>
            <a:r>
              <a:rPr sz="1800" dirty="0">
                <a:solidFill>
                  <a:srgbClr val="434343"/>
                </a:solidFill>
                <a:latin typeface="Arial"/>
                <a:cs typeface="Arial"/>
              </a:rPr>
              <a:t>2014</a:t>
            </a:r>
            <a:endParaRPr sz="1800" dirty="0">
              <a:latin typeface="Arial"/>
              <a:cs typeface="Arial"/>
            </a:endParaRPr>
          </a:p>
          <a:p>
            <a:pPr marL="379095" marR="5080" indent="-366395">
              <a:lnSpc>
                <a:spcPct val="114599"/>
              </a:lnSpc>
              <a:buChar char="●"/>
              <a:tabLst>
                <a:tab pos="379095" algn="l"/>
                <a:tab pos="379730" algn="l"/>
              </a:tabLst>
            </a:pPr>
            <a:r>
              <a:rPr sz="1800" spc="-15" dirty="0">
                <a:solidFill>
                  <a:srgbClr val="434343"/>
                </a:solidFill>
                <a:latin typeface="Arial"/>
                <a:cs typeface="Arial"/>
              </a:rPr>
              <a:t>Awarded </a:t>
            </a:r>
            <a:r>
              <a:rPr sz="1800" spc="-25" dirty="0">
                <a:solidFill>
                  <a:srgbClr val="434343"/>
                </a:solidFill>
                <a:latin typeface="Arial"/>
                <a:cs typeface="Arial"/>
              </a:rPr>
              <a:t>a </a:t>
            </a:r>
            <a:r>
              <a:rPr sz="1800" spc="35" dirty="0">
                <a:solidFill>
                  <a:srgbClr val="434343"/>
                </a:solidFill>
                <a:latin typeface="Arial"/>
                <a:cs typeface="Arial"/>
              </a:rPr>
              <a:t>total </a:t>
            </a:r>
            <a:r>
              <a:rPr sz="1800" spc="70" dirty="0">
                <a:solidFill>
                  <a:srgbClr val="434343"/>
                </a:solidFill>
                <a:latin typeface="Arial"/>
                <a:cs typeface="Arial"/>
              </a:rPr>
              <a:t>of </a:t>
            </a:r>
            <a:r>
              <a:rPr sz="1800" spc="5" dirty="0">
                <a:solidFill>
                  <a:srgbClr val="434343"/>
                </a:solidFill>
                <a:latin typeface="Arial"/>
                <a:cs typeface="Arial"/>
              </a:rPr>
              <a:t>$2 Billion </a:t>
            </a:r>
            <a:r>
              <a:rPr sz="1800" spc="45" dirty="0">
                <a:solidFill>
                  <a:srgbClr val="434343"/>
                </a:solidFill>
                <a:latin typeface="Arial"/>
                <a:cs typeface="Arial"/>
              </a:rPr>
              <a:t>to </a:t>
            </a:r>
            <a:r>
              <a:rPr sz="1800" spc="10" dirty="0">
                <a:solidFill>
                  <a:srgbClr val="434343"/>
                </a:solidFill>
                <a:latin typeface="Arial"/>
                <a:cs typeface="Arial"/>
              </a:rPr>
              <a:t>all </a:t>
            </a:r>
            <a:r>
              <a:rPr sz="1800" spc="15" dirty="0">
                <a:solidFill>
                  <a:srgbClr val="434343"/>
                </a:solidFill>
                <a:latin typeface="Arial"/>
                <a:cs typeface="Arial"/>
              </a:rPr>
              <a:t>public </a:t>
            </a:r>
            <a:r>
              <a:rPr sz="1800" spc="10" dirty="0">
                <a:solidFill>
                  <a:srgbClr val="434343"/>
                </a:solidFill>
                <a:latin typeface="Arial"/>
                <a:cs typeface="Arial"/>
              </a:rPr>
              <a:t>schools. </a:t>
            </a:r>
            <a:r>
              <a:rPr sz="1800" dirty="0">
                <a:solidFill>
                  <a:srgbClr val="434343"/>
                </a:solidFill>
                <a:latin typeface="Arial"/>
                <a:cs typeface="Arial"/>
              </a:rPr>
              <a:t>Individual </a:t>
            </a:r>
            <a:r>
              <a:rPr sz="1800" spc="35" dirty="0">
                <a:solidFill>
                  <a:srgbClr val="434343"/>
                </a:solidFill>
                <a:latin typeface="Arial"/>
                <a:cs typeface="Arial"/>
              </a:rPr>
              <a:t>district</a:t>
            </a:r>
            <a:r>
              <a:rPr sz="1800" spc="-345" dirty="0">
                <a:solidFill>
                  <a:srgbClr val="434343"/>
                </a:solidFill>
                <a:latin typeface="Arial"/>
                <a:cs typeface="Arial"/>
              </a:rPr>
              <a:t> </a:t>
            </a:r>
            <a:r>
              <a:rPr sz="1800" dirty="0">
                <a:solidFill>
                  <a:srgbClr val="434343"/>
                </a:solidFill>
                <a:latin typeface="Arial"/>
                <a:cs typeface="Arial"/>
              </a:rPr>
              <a:t>awards  </a:t>
            </a:r>
            <a:r>
              <a:rPr sz="1800" spc="-10" dirty="0">
                <a:solidFill>
                  <a:srgbClr val="434343"/>
                </a:solidFill>
                <a:latin typeface="Arial"/>
                <a:cs typeface="Arial"/>
              </a:rPr>
              <a:t>based </a:t>
            </a:r>
            <a:r>
              <a:rPr sz="1800" spc="5" dirty="0">
                <a:solidFill>
                  <a:srgbClr val="434343"/>
                </a:solidFill>
                <a:latin typeface="Arial"/>
                <a:cs typeface="Arial"/>
              </a:rPr>
              <a:t>on </a:t>
            </a:r>
            <a:r>
              <a:rPr sz="1800" spc="10" dirty="0">
                <a:solidFill>
                  <a:srgbClr val="434343"/>
                </a:solidFill>
                <a:latin typeface="Arial"/>
                <a:cs typeface="Arial"/>
              </a:rPr>
              <a:t>enrollment </a:t>
            </a:r>
            <a:r>
              <a:rPr sz="1800" spc="-10" dirty="0">
                <a:solidFill>
                  <a:srgbClr val="434343"/>
                </a:solidFill>
                <a:latin typeface="Arial"/>
                <a:cs typeface="Arial"/>
              </a:rPr>
              <a:t>and </a:t>
            </a:r>
            <a:r>
              <a:rPr sz="1800" spc="20" dirty="0">
                <a:solidFill>
                  <a:srgbClr val="434343"/>
                </a:solidFill>
                <a:latin typeface="Arial"/>
                <a:cs typeface="Arial"/>
              </a:rPr>
              <a:t>state</a:t>
            </a:r>
            <a:r>
              <a:rPr sz="1800" spc="-365" dirty="0">
                <a:solidFill>
                  <a:srgbClr val="434343"/>
                </a:solidFill>
                <a:latin typeface="Arial"/>
                <a:cs typeface="Arial"/>
              </a:rPr>
              <a:t> </a:t>
            </a:r>
            <a:r>
              <a:rPr sz="1800" spc="5" dirty="0">
                <a:solidFill>
                  <a:srgbClr val="434343"/>
                </a:solidFill>
                <a:latin typeface="Arial"/>
                <a:cs typeface="Arial"/>
              </a:rPr>
              <a:t>aid </a:t>
            </a:r>
            <a:r>
              <a:rPr sz="1800" spc="25" dirty="0">
                <a:solidFill>
                  <a:srgbClr val="434343"/>
                </a:solidFill>
                <a:latin typeface="Arial"/>
                <a:cs typeface="Arial"/>
              </a:rPr>
              <a:t>formula</a:t>
            </a:r>
            <a:endParaRPr sz="1800" dirty="0">
              <a:latin typeface="Arial"/>
              <a:cs typeface="Arial"/>
            </a:endParaRPr>
          </a:p>
          <a:p>
            <a:pPr marL="379095" indent="-366395">
              <a:lnSpc>
                <a:spcPct val="100000"/>
              </a:lnSpc>
              <a:spcBef>
                <a:spcPts val="315"/>
              </a:spcBef>
              <a:buChar char="●"/>
              <a:tabLst>
                <a:tab pos="379095" algn="l"/>
                <a:tab pos="379730" algn="l"/>
              </a:tabLst>
            </a:pPr>
            <a:r>
              <a:rPr sz="1800" spc="-25" dirty="0">
                <a:solidFill>
                  <a:srgbClr val="434343"/>
                </a:solidFill>
                <a:latin typeface="Arial"/>
                <a:cs typeface="Arial"/>
              </a:rPr>
              <a:t>Union </a:t>
            </a:r>
            <a:r>
              <a:rPr sz="1800" spc="-15" dirty="0">
                <a:solidFill>
                  <a:srgbClr val="434343"/>
                </a:solidFill>
                <a:latin typeface="Arial"/>
                <a:cs typeface="Arial"/>
              </a:rPr>
              <a:t>Springs </a:t>
            </a:r>
            <a:r>
              <a:rPr sz="1800" spc="-135" dirty="0">
                <a:solidFill>
                  <a:srgbClr val="434343"/>
                </a:solidFill>
                <a:latin typeface="Arial"/>
                <a:cs typeface="Arial"/>
              </a:rPr>
              <a:t>CSD </a:t>
            </a:r>
            <a:r>
              <a:rPr sz="1800" spc="-5" dirty="0">
                <a:solidFill>
                  <a:srgbClr val="434343"/>
                </a:solidFill>
                <a:latin typeface="Arial"/>
                <a:cs typeface="Arial"/>
              </a:rPr>
              <a:t>award </a:t>
            </a:r>
            <a:r>
              <a:rPr sz="1800" spc="-65" dirty="0">
                <a:solidFill>
                  <a:srgbClr val="434343"/>
                </a:solidFill>
                <a:latin typeface="Arial"/>
                <a:cs typeface="Arial"/>
              </a:rPr>
              <a:t>=</a:t>
            </a:r>
            <a:r>
              <a:rPr sz="1800" spc="-125" dirty="0">
                <a:solidFill>
                  <a:srgbClr val="434343"/>
                </a:solidFill>
                <a:latin typeface="Arial"/>
                <a:cs typeface="Arial"/>
              </a:rPr>
              <a:t> </a:t>
            </a:r>
            <a:r>
              <a:rPr sz="1800" spc="-15" dirty="0">
                <a:solidFill>
                  <a:srgbClr val="434343"/>
                </a:solidFill>
                <a:latin typeface="Arial"/>
                <a:cs typeface="Arial"/>
              </a:rPr>
              <a:t>$</a:t>
            </a:r>
            <a:r>
              <a:rPr sz="1800" spc="-15" dirty="0" smtClean="0">
                <a:solidFill>
                  <a:srgbClr val="434343"/>
                </a:solidFill>
                <a:latin typeface="Arial"/>
                <a:cs typeface="Arial"/>
              </a:rPr>
              <a:t>822,</a:t>
            </a:r>
            <a:r>
              <a:rPr lang="en-US" sz="1800" spc="-15" dirty="0" smtClean="0">
                <a:solidFill>
                  <a:srgbClr val="434343"/>
                </a:solidFill>
                <a:latin typeface="Arial"/>
                <a:cs typeface="Arial"/>
              </a:rPr>
              <a:t>347</a:t>
            </a:r>
            <a:endParaRPr sz="1800" dirty="0">
              <a:latin typeface="Arial"/>
              <a:cs typeface="Arial"/>
            </a:endParaRPr>
          </a:p>
          <a:p>
            <a:pPr marL="379095" indent="-366395">
              <a:lnSpc>
                <a:spcPct val="100000"/>
              </a:lnSpc>
              <a:spcBef>
                <a:spcPts val="315"/>
              </a:spcBef>
              <a:buChar char="●"/>
              <a:tabLst>
                <a:tab pos="379095" algn="l"/>
                <a:tab pos="379730" algn="l"/>
              </a:tabLst>
            </a:pPr>
            <a:r>
              <a:rPr sz="1800" spc="-5" dirty="0">
                <a:solidFill>
                  <a:srgbClr val="434343"/>
                </a:solidFill>
                <a:latin typeface="Arial"/>
                <a:cs typeface="Arial"/>
              </a:rPr>
              <a:t>Total </a:t>
            </a:r>
            <a:r>
              <a:rPr sz="1800" dirty="0">
                <a:solidFill>
                  <a:srgbClr val="434343"/>
                </a:solidFill>
                <a:latin typeface="Arial"/>
                <a:cs typeface="Arial"/>
              </a:rPr>
              <a:t>remaining </a:t>
            </a:r>
            <a:r>
              <a:rPr sz="1800" spc="10" dirty="0">
                <a:solidFill>
                  <a:srgbClr val="434343"/>
                </a:solidFill>
                <a:latin typeface="Arial"/>
                <a:cs typeface="Arial"/>
              </a:rPr>
              <a:t>funds:</a:t>
            </a:r>
            <a:r>
              <a:rPr sz="1800" spc="-180" dirty="0">
                <a:solidFill>
                  <a:srgbClr val="434343"/>
                </a:solidFill>
                <a:latin typeface="Arial"/>
                <a:cs typeface="Arial"/>
              </a:rPr>
              <a:t> </a:t>
            </a:r>
            <a:r>
              <a:rPr sz="1800" spc="-15" dirty="0">
                <a:solidFill>
                  <a:srgbClr val="434343"/>
                </a:solidFill>
                <a:latin typeface="Arial"/>
                <a:cs typeface="Arial"/>
              </a:rPr>
              <a:t>$</a:t>
            </a:r>
            <a:r>
              <a:rPr sz="1800" spc="-15" dirty="0" smtClean="0">
                <a:solidFill>
                  <a:srgbClr val="434343"/>
                </a:solidFill>
                <a:latin typeface="Arial"/>
                <a:cs typeface="Arial"/>
              </a:rPr>
              <a:t>3</a:t>
            </a:r>
            <a:r>
              <a:rPr lang="en-US" sz="1800" spc="-15" dirty="0" smtClean="0">
                <a:solidFill>
                  <a:srgbClr val="434343"/>
                </a:solidFill>
                <a:latin typeface="Arial"/>
                <a:cs typeface="Arial"/>
              </a:rPr>
              <a:t>05</a:t>
            </a:r>
            <a:r>
              <a:rPr sz="1800" spc="-15" dirty="0" smtClean="0">
                <a:solidFill>
                  <a:srgbClr val="434343"/>
                </a:solidFill>
                <a:latin typeface="Arial"/>
                <a:cs typeface="Arial"/>
              </a:rPr>
              <a:t>,</a:t>
            </a:r>
            <a:r>
              <a:rPr lang="en-US" sz="1800" spc="-15" dirty="0" smtClean="0">
                <a:solidFill>
                  <a:srgbClr val="434343"/>
                </a:solidFill>
                <a:latin typeface="Arial"/>
                <a:cs typeface="Arial"/>
              </a:rPr>
              <a:t>153</a:t>
            </a:r>
          </a:p>
          <a:p>
            <a:pPr marL="379095" indent="-366395">
              <a:lnSpc>
                <a:spcPct val="100000"/>
              </a:lnSpc>
              <a:spcBef>
                <a:spcPts val="315"/>
              </a:spcBef>
              <a:buChar char="●"/>
              <a:tabLst>
                <a:tab pos="379095" algn="l"/>
                <a:tab pos="379730" algn="l"/>
              </a:tabLst>
            </a:pPr>
            <a:r>
              <a:rPr lang="en-US" spc="-15" dirty="0" smtClean="0">
                <a:solidFill>
                  <a:srgbClr val="434343"/>
                </a:solidFill>
                <a:latin typeface="Arial"/>
                <a:cs typeface="Arial"/>
              </a:rPr>
              <a:t>These fund are reimbursed “dollar for dollar” through the Smart Schools Investment Plan (SSIP)</a:t>
            </a:r>
            <a:endParaRPr sz="18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725" y="467785"/>
            <a:ext cx="8374549" cy="461665"/>
          </a:xfrm>
        </p:spPr>
        <p:txBody>
          <a:bodyPr/>
          <a:lstStyle/>
          <a:p>
            <a:r>
              <a:rPr lang="en-US" dirty="0" smtClean="0"/>
              <a:t>Smart Schools Investment Plan (SSIP) - Update</a:t>
            </a:r>
            <a:endParaRPr lang="en-US" dirty="0"/>
          </a:p>
        </p:txBody>
      </p:sp>
      <p:sp>
        <p:nvSpPr>
          <p:cNvPr id="3" name="Text Placeholder 2"/>
          <p:cNvSpPr>
            <a:spLocks noGrp="1"/>
          </p:cNvSpPr>
          <p:nvPr>
            <p:ph type="body" idx="1"/>
          </p:nvPr>
        </p:nvSpPr>
        <p:spPr>
          <a:xfrm>
            <a:off x="384725" y="1253750"/>
            <a:ext cx="8374549" cy="2769989"/>
          </a:xfrm>
        </p:spPr>
        <p:txBody>
          <a:bodyPr/>
          <a:lstStyle/>
          <a:p>
            <a:r>
              <a:rPr lang="en-US" dirty="0" smtClean="0"/>
              <a:t>In the Spring of 2020, the Union Springs Central School District Board of Education was scheduled to meet and review the SSIP plan in anticipation of granting initial approval.  Due to the Governor’s Executive Order closing in person schools and cancelling all public hearings in March of 2020, this process had to be put on hold.  </a:t>
            </a:r>
          </a:p>
          <a:p>
            <a:endParaRPr lang="en-US" dirty="0"/>
          </a:p>
          <a:p>
            <a:r>
              <a:rPr lang="en-US" dirty="0" smtClean="0"/>
              <a:t>The plan still exists and is ready for review by the USCSD Board of Education and a public hearing.  Tonight (05/10/2021) is the first opportunity for the District to hold this public hearing.  The plan has been posted for public review on the District website since March of 2020.</a:t>
            </a:r>
            <a:endParaRPr lang="en-US" dirty="0"/>
          </a:p>
        </p:txBody>
      </p:sp>
    </p:spTree>
    <p:extLst>
      <p:ext uri="{BB962C8B-B14F-4D97-AF65-F5344CB8AC3E}">
        <p14:creationId xmlns:p14="http://schemas.microsoft.com/office/powerpoint/2010/main" val="235631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70273" y="3903669"/>
            <a:ext cx="989330" cy="988060"/>
          </a:xfrm>
          <a:custGeom>
            <a:avLst/>
            <a:gdLst/>
            <a:ahLst/>
            <a:cxnLst/>
            <a:rect l="l" t="t" r="r" b="b"/>
            <a:pathLst>
              <a:path w="989329" h="988060">
                <a:moveTo>
                  <a:pt x="0" y="0"/>
                </a:moveTo>
                <a:lnTo>
                  <a:pt x="989099" y="0"/>
                </a:lnTo>
                <a:lnTo>
                  <a:pt x="989099" y="987899"/>
                </a:lnTo>
                <a:lnTo>
                  <a:pt x="0" y="987899"/>
                </a:lnTo>
                <a:lnTo>
                  <a:pt x="0" y="0"/>
                </a:lnTo>
                <a:close/>
              </a:path>
            </a:pathLst>
          </a:custGeom>
          <a:solidFill>
            <a:srgbClr val="D13368"/>
          </a:solidFill>
        </p:spPr>
        <p:txBody>
          <a:bodyPr wrap="square" lIns="0" tIns="0" rIns="0" bIns="0" rtlCol="0"/>
          <a:lstStyle/>
          <a:p>
            <a:endParaRPr/>
          </a:p>
        </p:txBody>
      </p:sp>
      <p:sp>
        <p:nvSpPr>
          <p:cNvPr id="3" name="object 3"/>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4" name="object 4"/>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5" name="object 5"/>
          <p:cNvSpPr txBox="1">
            <a:spLocks noGrp="1"/>
          </p:cNvSpPr>
          <p:nvPr>
            <p:ph type="title"/>
          </p:nvPr>
        </p:nvSpPr>
        <p:spPr>
          <a:xfrm>
            <a:off x="384725" y="467785"/>
            <a:ext cx="5387975" cy="482600"/>
          </a:xfrm>
          <a:prstGeom prst="rect">
            <a:avLst/>
          </a:prstGeom>
        </p:spPr>
        <p:txBody>
          <a:bodyPr vert="horz" wrap="square" lIns="0" tIns="12700" rIns="0" bIns="0" rtlCol="0">
            <a:spAutoFit/>
          </a:bodyPr>
          <a:lstStyle/>
          <a:p>
            <a:pPr marL="12700">
              <a:lnSpc>
                <a:spcPct val="100000"/>
              </a:lnSpc>
              <a:spcBef>
                <a:spcPts val="100"/>
              </a:spcBef>
            </a:pPr>
            <a:r>
              <a:rPr spc="-65" dirty="0"/>
              <a:t>Rules</a:t>
            </a:r>
            <a:r>
              <a:rPr spc="-110" dirty="0"/>
              <a:t> </a:t>
            </a:r>
            <a:r>
              <a:rPr spc="85" dirty="0"/>
              <a:t>for</a:t>
            </a:r>
            <a:r>
              <a:rPr spc="-105" dirty="0"/>
              <a:t> </a:t>
            </a:r>
            <a:r>
              <a:rPr spc="10" dirty="0"/>
              <a:t>the</a:t>
            </a:r>
            <a:r>
              <a:rPr spc="-110" dirty="0"/>
              <a:t> </a:t>
            </a:r>
            <a:r>
              <a:rPr spc="-20" dirty="0"/>
              <a:t>use</a:t>
            </a:r>
            <a:r>
              <a:rPr spc="-100" dirty="0"/>
              <a:t> </a:t>
            </a:r>
            <a:r>
              <a:rPr spc="120" dirty="0"/>
              <a:t>of</a:t>
            </a:r>
            <a:r>
              <a:rPr spc="-105" dirty="0"/>
              <a:t> </a:t>
            </a:r>
            <a:r>
              <a:rPr spc="-5" dirty="0"/>
              <a:t>these</a:t>
            </a:r>
            <a:r>
              <a:rPr spc="-110" dirty="0"/>
              <a:t> </a:t>
            </a:r>
            <a:r>
              <a:rPr spc="45" dirty="0"/>
              <a:t>funds</a:t>
            </a:r>
          </a:p>
        </p:txBody>
      </p:sp>
      <p:sp>
        <p:nvSpPr>
          <p:cNvPr id="6" name="object 6"/>
          <p:cNvSpPr txBox="1"/>
          <p:nvPr/>
        </p:nvSpPr>
        <p:spPr>
          <a:xfrm>
            <a:off x="384725" y="1293755"/>
            <a:ext cx="4471035" cy="2385695"/>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434343"/>
                </a:solidFill>
                <a:latin typeface="Arial"/>
                <a:cs typeface="Arial"/>
              </a:rPr>
              <a:t>6</a:t>
            </a:r>
            <a:r>
              <a:rPr sz="1800" spc="-65" dirty="0">
                <a:solidFill>
                  <a:srgbClr val="434343"/>
                </a:solidFill>
                <a:latin typeface="Arial"/>
                <a:cs typeface="Arial"/>
              </a:rPr>
              <a:t> </a:t>
            </a:r>
            <a:r>
              <a:rPr sz="1800" spc="-20" dirty="0">
                <a:solidFill>
                  <a:srgbClr val="434343"/>
                </a:solidFill>
                <a:latin typeface="Arial"/>
                <a:cs typeface="Arial"/>
              </a:rPr>
              <a:t>Categories:</a:t>
            </a:r>
            <a:endParaRPr sz="1800">
              <a:latin typeface="Arial"/>
              <a:cs typeface="Arial"/>
            </a:endParaRPr>
          </a:p>
          <a:p>
            <a:pPr>
              <a:lnSpc>
                <a:spcPct val="100000"/>
              </a:lnSpc>
              <a:spcBef>
                <a:spcPts val="50"/>
              </a:spcBef>
            </a:pPr>
            <a:endParaRPr sz="1600">
              <a:latin typeface="Times New Roman"/>
              <a:cs typeface="Times New Roman"/>
            </a:endParaRPr>
          </a:p>
          <a:p>
            <a:pPr marL="469900" indent="-417195">
              <a:lnSpc>
                <a:spcPct val="100000"/>
              </a:lnSpc>
              <a:buAutoNum type="arabicPeriod"/>
              <a:tabLst>
                <a:tab pos="469265" algn="l"/>
                <a:tab pos="469900" algn="l"/>
              </a:tabLst>
            </a:pPr>
            <a:r>
              <a:rPr sz="1800" spc="-10" dirty="0">
                <a:solidFill>
                  <a:srgbClr val="434343"/>
                </a:solidFill>
                <a:latin typeface="Arial"/>
                <a:cs typeface="Arial"/>
              </a:rPr>
              <a:t>School</a:t>
            </a:r>
            <a:r>
              <a:rPr sz="1800" spc="-65" dirty="0">
                <a:solidFill>
                  <a:srgbClr val="434343"/>
                </a:solidFill>
                <a:latin typeface="Arial"/>
                <a:cs typeface="Arial"/>
              </a:rPr>
              <a:t> </a:t>
            </a:r>
            <a:r>
              <a:rPr sz="1800" spc="-5" dirty="0">
                <a:solidFill>
                  <a:srgbClr val="434343"/>
                </a:solidFill>
                <a:latin typeface="Arial"/>
                <a:cs typeface="Arial"/>
              </a:rPr>
              <a:t>Connectivity</a:t>
            </a:r>
            <a:endParaRPr sz="1800">
              <a:latin typeface="Arial"/>
              <a:cs typeface="Arial"/>
            </a:endParaRPr>
          </a:p>
          <a:p>
            <a:pPr marL="469900" indent="-417195">
              <a:lnSpc>
                <a:spcPct val="100000"/>
              </a:lnSpc>
              <a:spcBef>
                <a:spcPts val="315"/>
              </a:spcBef>
              <a:buAutoNum type="arabicPeriod"/>
              <a:tabLst>
                <a:tab pos="469265" algn="l"/>
                <a:tab pos="469900" algn="l"/>
              </a:tabLst>
            </a:pPr>
            <a:r>
              <a:rPr sz="1800" spc="5" dirty="0">
                <a:solidFill>
                  <a:srgbClr val="434343"/>
                </a:solidFill>
                <a:latin typeface="Arial"/>
                <a:cs typeface="Arial"/>
              </a:rPr>
              <a:t>Community</a:t>
            </a:r>
            <a:r>
              <a:rPr sz="1800" spc="-65" dirty="0">
                <a:solidFill>
                  <a:srgbClr val="434343"/>
                </a:solidFill>
                <a:latin typeface="Arial"/>
                <a:cs typeface="Arial"/>
              </a:rPr>
              <a:t> </a:t>
            </a:r>
            <a:r>
              <a:rPr sz="1800" spc="-5" dirty="0">
                <a:solidFill>
                  <a:srgbClr val="434343"/>
                </a:solidFill>
                <a:latin typeface="Arial"/>
                <a:cs typeface="Arial"/>
              </a:rPr>
              <a:t>Connectivity</a:t>
            </a:r>
            <a:endParaRPr sz="1800">
              <a:latin typeface="Arial"/>
              <a:cs typeface="Arial"/>
            </a:endParaRPr>
          </a:p>
          <a:p>
            <a:pPr marL="469900" indent="-417195">
              <a:lnSpc>
                <a:spcPct val="100000"/>
              </a:lnSpc>
              <a:spcBef>
                <a:spcPts val="315"/>
              </a:spcBef>
              <a:buAutoNum type="arabicPeriod"/>
              <a:tabLst>
                <a:tab pos="469265" algn="l"/>
                <a:tab pos="469900" algn="l"/>
              </a:tabLst>
            </a:pPr>
            <a:r>
              <a:rPr sz="1800" dirty="0">
                <a:solidFill>
                  <a:srgbClr val="434343"/>
                </a:solidFill>
                <a:latin typeface="Arial"/>
                <a:cs typeface="Arial"/>
              </a:rPr>
              <a:t>Classroom </a:t>
            </a:r>
            <a:r>
              <a:rPr sz="1800" spc="-15" dirty="0">
                <a:solidFill>
                  <a:srgbClr val="434343"/>
                </a:solidFill>
                <a:latin typeface="Arial"/>
                <a:cs typeface="Arial"/>
              </a:rPr>
              <a:t>Learning</a:t>
            </a:r>
            <a:r>
              <a:rPr sz="1800" spc="-155" dirty="0">
                <a:solidFill>
                  <a:srgbClr val="434343"/>
                </a:solidFill>
                <a:latin typeface="Arial"/>
                <a:cs typeface="Arial"/>
              </a:rPr>
              <a:t> </a:t>
            </a:r>
            <a:r>
              <a:rPr sz="1800" spc="-15" dirty="0">
                <a:solidFill>
                  <a:srgbClr val="434343"/>
                </a:solidFill>
                <a:latin typeface="Arial"/>
                <a:cs typeface="Arial"/>
              </a:rPr>
              <a:t>Technology</a:t>
            </a:r>
            <a:endParaRPr sz="1800">
              <a:latin typeface="Arial"/>
              <a:cs typeface="Arial"/>
            </a:endParaRPr>
          </a:p>
          <a:p>
            <a:pPr marL="469900" indent="-417195">
              <a:lnSpc>
                <a:spcPct val="100000"/>
              </a:lnSpc>
              <a:spcBef>
                <a:spcPts val="315"/>
              </a:spcBef>
              <a:buAutoNum type="arabicPeriod"/>
              <a:tabLst>
                <a:tab pos="469265" algn="l"/>
                <a:tab pos="469900" algn="l"/>
              </a:tabLst>
            </a:pPr>
            <a:r>
              <a:rPr sz="1800" spc="-65" dirty="0">
                <a:solidFill>
                  <a:srgbClr val="434343"/>
                </a:solidFill>
                <a:latin typeface="Arial"/>
                <a:cs typeface="Arial"/>
              </a:rPr>
              <a:t>Pre-K </a:t>
            </a:r>
            <a:r>
              <a:rPr sz="1800" dirty="0">
                <a:solidFill>
                  <a:srgbClr val="434343"/>
                </a:solidFill>
                <a:latin typeface="Arial"/>
                <a:cs typeface="Arial"/>
              </a:rPr>
              <a:t>Classrooms</a:t>
            </a:r>
            <a:endParaRPr sz="1800">
              <a:latin typeface="Arial"/>
              <a:cs typeface="Arial"/>
            </a:endParaRPr>
          </a:p>
          <a:p>
            <a:pPr marL="469900" indent="-417195">
              <a:lnSpc>
                <a:spcPct val="100000"/>
              </a:lnSpc>
              <a:spcBef>
                <a:spcPts val="315"/>
              </a:spcBef>
              <a:buAutoNum type="arabicPeriod"/>
              <a:tabLst>
                <a:tab pos="469265" algn="l"/>
                <a:tab pos="469900" algn="l"/>
              </a:tabLst>
            </a:pPr>
            <a:r>
              <a:rPr sz="1800" spc="-5" dirty="0">
                <a:solidFill>
                  <a:srgbClr val="434343"/>
                </a:solidFill>
                <a:latin typeface="Arial"/>
                <a:cs typeface="Arial"/>
              </a:rPr>
              <a:t>Transportable </a:t>
            </a:r>
            <a:r>
              <a:rPr sz="1800" spc="-15" dirty="0">
                <a:solidFill>
                  <a:srgbClr val="434343"/>
                </a:solidFill>
                <a:latin typeface="Arial"/>
                <a:cs typeface="Arial"/>
              </a:rPr>
              <a:t>(Temporary)</a:t>
            </a:r>
            <a:r>
              <a:rPr sz="1800" spc="-90" dirty="0">
                <a:solidFill>
                  <a:srgbClr val="434343"/>
                </a:solidFill>
                <a:latin typeface="Arial"/>
                <a:cs typeface="Arial"/>
              </a:rPr>
              <a:t> </a:t>
            </a:r>
            <a:r>
              <a:rPr sz="1800" dirty="0">
                <a:solidFill>
                  <a:srgbClr val="434343"/>
                </a:solidFill>
                <a:latin typeface="Arial"/>
                <a:cs typeface="Arial"/>
              </a:rPr>
              <a:t>Classrooms</a:t>
            </a:r>
            <a:endParaRPr sz="1800">
              <a:latin typeface="Arial"/>
              <a:cs typeface="Arial"/>
            </a:endParaRPr>
          </a:p>
          <a:p>
            <a:pPr marL="469900" indent="-417195">
              <a:lnSpc>
                <a:spcPct val="100000"/>
              </a:lnSpc>
              <a:spcBef>
                <a:spcPts val="315"/>
              </a:spcBef>
              <a:buAutoNum type="arabicPeriod"/>
              <a:tabLst>
                <a:tab pos="469265" algn="l"/>
                <a:tab pos="469900" algn="l"/>
              </a:tabLst>
            </a:pPr>
            <a:r>
              <a:rPr sz="1800" spc="-30" dirty="0">
                <a:solidFill>
                  <a:srgbClr val="434343"/>
                </a:solidFill>
                <a:latin typeface="Arial"/>
                <a:cs typeface="Arial"/>
              </a:rPr>
              <a:t>High-Tech</a:t>
            </a:r>
            <a:r>
              <a:rPr sz="1800" spc="-65" dirty="0">
                <a:solidFill>
                  <a:srgbClr val="434343"/>
                </a:solidFill>
                <a:latin typeface="Arial"/>
                <a:cs typeface="Arial"/>
              </a:rPr>
              <a:t> </a:t>
            </a:r>
            <a:r>
              <a:rPr sz="1800" spc="-15" dirty="0">
                <a:solidFill>
                  <a:srgbClr val="434343"/>
                </a:solidFill>
                <a:latin typeface="Arial"/>
                <a:cs typeface="Arial"/>
              </a:rPr>
              <a:t>Security</a:t>
            </a:r>
            <a:endParaRPr sz="18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70273" y="3903669"/>
            <a:ext cx="989330" cy="988060"/>
          </a:xfrm>
          <a:custGeom>
            <a:avLst/>
            <a:gdLst/>
            <a:ahLst/>
            <a:cxnLst/>
            <a:rect l="l" t="t" r="r" b="b"/>
            <a:pathLst>
              <a:path w="989329" h="988060">
                <a:moveTo>
                  <a:pt x="0" y="0"/>
                </a:moveTo>
                <a:lnTo>
                  <a:pt x="989099" y="0"/>
                </a:lnTo>
                <a:lnTo>
                  <a:pt x="989099" y="987899"/>
                </a:lnTo>
                <a:lnTo>
                  <a:pt x="0" y="987899"/>
                </a:lnTo>
                <a:lnTo>
                  <a:pt x="0" y="0"/>
                </a:lnTo>
                <a:close/>
              </a:path>
            </a:pathLst>
          </a:custGeom>
          <a:solidFill>
            <a:srgbClr val="D13368"/>
          </a:solidFill>
        </p:spPr>
        <p:txBody>
          <a:bodyPr wrap="square" lIns="0" tIns="0" rIns="0" bIns="0" rtlCol="0"/>
          <a:lstStyle/>
          <a:p>
            <a:endParaRPr/>
          </a:p>
        </p:txBody>
      </p:sp>
      <p:sp>
        <p:nvSpPr>
          <p:cNvPr id="3" name="object 3"/>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4" name="object 4"/>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5" name="object 5"/>
          <p:cNvSpPr txBox="1">
            <a:spLocks noGrp="1"/>
          </p:cNvSpPr>
          <p:nvPr>
            <p:ph type="title"/>
          </p:nvPr>
        </p:nvSpPr>
        <p:spPr>
          <a:xfrm>
            <a:off x="384725" y="467785"/>
            <a:ext cx="1099185" cy="482600"/>
          </a:xfrm>
          <a:prstGeom prst="rect">
            <a:avLst/>
          </a:prstGeom>
        </p:spPr>
        <p:txBody>
          <a:bodyPr vert="horz" wrap="square" lIns="0" tIns="12700" rIns="0" bIns="0" rtlCol="0">
            <a:spAutoFit/>
          </a:bodyPr>
          <a:lstStyle/>
          <a:p>
            <a:pPr marL="12700">
              <a:lnSpc>
                <a:spcPct val="100000"/>
              </a:lnSpc>
              <a:spcBef>
                <a:spcPts val="100"/>
              </a:spcBef>
            </a:pPr>
            <a:r>
              <a:rPr spc="-40" dirty="0"/>
              <a:t>Step</a:t>
            </a:r>
            <a:r>
              <a:rPr spc="-180" dirty="0"/>
              <a:t> </a:t>
            </a:r>
            <a:r>
              <a:rPr spc="15" dirty="0"/>
              <a:t>1</a:t>
            </a:r>
          </a:p>
        </p:txBody>
      </p:sp>
      <p:sp>
        <p:nvSpPr>
          <p:cNvPr id="6" name="object 6"/>
          <p:cNvSpPr txBox="1"/>
          <p:nvPr/>
        </p:nvSpPr>
        <p:spPr>
          <a:xfrm>
            <a:off x="475249" y="1253750"/>
            <a:ext cx="7664450" cy="1967230"/>
          </a:xfrm>
          <a:prstGeom prst="rect">
            <a:avLst/>
          </a:prstGeom>
        </p:spPr>
        <p:txBody>
          <a:bodyPr vert="horz" wrap="square" lIns="0" tIns="12700" rIns="0" bIns="0" rtlCol="0">
            <a:spAutoFit/>
          </a:bodyPr>
          <a:lstStyle/>
          <a:p>
            <a:pPr marL="379095" marR="5080" indent="-366395">
              <a:lnSpc>
                <a:spcPct val="114599"/>
              </a:lnSpc>
              <a:spcBef>
                <a:spcPts val="100"/>
              </a:spcBef>
              <a:buChar char="●"/>
              <a:tabLst>
                <a:tab pos="379095" algn="l"/>
                <a:tab pos="379730" algn="l"/>
              </a:tabLst>
            </a:pPr>
            <a:r>
              <a:rPr sz="1800" spc="20" dirty="0">
                <a:solidFill>
                  <a:srgbClr val="434343"/>
                </a:solidFill>
                <a:latin typeface="Arial"/>
                <a:cs typeface="Arial"/>
              </a:rPr>
              <a:t>Administration</a:t>
            </a:r>
            <a:r>
              <a:rPr sz="1800" spc="-55" dirty="0">
                <a:solidFill>
                  <a:srgbClr val="434343"/>
                </a:solidFill>
                <a:latin typeface="Arial"/>
                <a:cs typeface="Arial"/>
              </a:rPr>
              <a:t> </a:t>
            </a:r>
            <a:r>
              <a:rPr sz="1800" spc="20" dirty="0">
                <a:solidFill>
                  <a:srgbClr val="434343"/>
                </a:solidFill>
                <a:latin typeface="Arial"/>
                <a:cs typeface="Arial"/>
              </a:rPr>
              <a:t>consults</a:t>
            </a:r>
            <a:r>
              <a:rPr sz="1800" spc="-50" dirty="0">
                <a:solidFill>
                  <a:srgbClr val="434343"/>
                </a:solidFill>
                <a:latin typeface="Arial"/>
                <a:cs typeface="Arial"/>
              </a:rPr>
              <a:t> </a:t>
            </a:r>
            <a:r>
              <a:rPr sz="1800" spc="35" dirty="0">
                <a:solidFill>
                  <a:srgbClr val="434343"/>
                </a:solidFill>
                <a:latin typeface="Arial"/>
                <a:cs typeface="Arial"/>
              </a:rPr>
              <a:t>with</a:t>
            </a:r>
            <a:r>
              <a:rPr sz="1800" spc="-55" dirty="0">
                <a:solidFill>
                  <a:srgbClr val="434343"/>
                </a:solidFill>
                <a:latin typeface="Arial"/>
                <a:cs typeface="Arial"/>
              </a:rPr>
              <a:t> </a:t>
            </a:r>
            <a:r>
              <a:rPr sz="1800" spc="5" dirty="0">
                <a:solidFill>
                  <a:srgbClr val="434343"/>
                </a:solidFill>
                <a:latin typeface="Arial"/>
                <a:cs typeface="Arial"/>
              </a:rPr>
              <a:t>the</a:t>
            </a:r>
            <a:r>
              <a:rPr sz="1800" spc="-50" dirty="0">
                <a:solidFill>
                  <a:srgbClr val="434343"/>
                </a:solidFill>
                <a:latin typeface="Arial"/>
                <a:cs typeface="Arial"/>
              </a:rPr>
              <a:t> </a:t>
            </a:r>
            <a:r>
              <a:rPr sz="1800" spc="15" dirty="0">
                <a:solidFill>
                  <a:srgbClr val="434343"/>
                </a:solidFill>
                <a:latin typeface="Arial"/>
                <a:cs typeface="Arial"/>
              </a:rPr>
              <a:t>district’s</a:t>
            </a:r>
            <a:r>
              <a:rPr sz="1800" spc="-55" dirty="0">
                <a:solidFill>
                  <a:srgbClr val="434343"/>
                </a:solidFill>
                <a:latin typeface="Arial"/>
                <a:cs typeface="Arial"/>
              </a:rPr>
              <a:t> </a:t>
            </a:r>
            <a:r>
              <a:rPr sz="1800" spc="15" dirty="0">
                <a:solidFill>
                  <a:srgbClr val="434343"/>
                </a:solidFill>
                <a:latin typeface="Arial"/>
                <a:cs typeface="Arial"/>
              </a:rPr>
              <a:t>architect</a:t>
            </a:r>
            <a:r>
              <a:rPr sz="1800" spc="-50" dirty="0">
                <a:solidFill>
                  <a:srgbClr val="434343"/>
                </a:solidFill>
                <a:latin typeface="Arial"/>
                <a:cs typeface="Arial"/>
              </a:rPr>
              <a:t> </a:t>
            </a:r>
            <a:r>
              <a:rPr sz="1800" spc="45" dirty="0">
                <a:solidFill>
                  <a:srgbClr val="434343"/>
                </a:solidFill>
                <a:latin typeface="Arial"/>
                <a:cs typeface="Arial"/>
              </a:rPr>
              <a:t>to</a:t>
            </a:r>
            <a:r>
              <a:rPr sz="1800" spc="-55" dirty="0">
                <a:solidFill>
                  <a:srgbClr val="434343"/>
                </a:solidFill>
                <a:latin typeface="Arial"/>
                <a:cs typeface="Arial"/>
              </a:rPr>
              <a:t> </a:t>
            </a:r>
            <a:r>
              <a:rPr sz="1800" spc="10" dirty="0">
                <a:solidFill>
                  <a:srgbClr val="434343"/>
                </a:solidFill>
                <a:latin typeface="Arial"/>
                <a:cs typeface="Arial"/>
              </a:rPr>
              <a:t>establish</a:t>
            </a:r>
            <a:r>
              <a:rPr sz="1800" spc="-50" dirty="0">
                <a:solidFill>
                  <a:srgbClr val="434343"/>
                </a:solidFill>
                <a:latin typeface="Arial"/>
                <a:cs typeface="Arial"/>
              </a:rPr>
              <a:t> </a:t>
            </a:r>
            <a:r>
              <a:rPr sz="1800" spc="10" dirty="0">
                <a:solidFill>
                  <a:srgbClr val="434343"/>
                </a:solidFill>
                <a:latin typeface="Arial"/>
                <a:cs typeface="Arial"/>
              </a:rPr>
              <a:t>possible  </a:t>
            </a:r>
            <a:r>
              <a:rPr sz="1800" spc="15" dirty="0">
                <a:solidFill>
                  <a:srgbClr val="434343"/>
                </a:solidFill>
                <a:latin typeface="Arial"/>
                <a:cs typeface="Arial"/>
              </a:rPr>
              <a:t>priorities </a:t>
            </a:r>
            <a:r>
              <a:rPr sz="1800" spc="10" dirty="0">
                <a:solidFill>
                  <a:srgbClr val="434343"/>
                </a:solidFill>
                <a:latin typeface="Arial"/>
                <a:cs typeface="Arial"/>
              </a:rPr>
              <a:t>in </a:t>
            </a:r>
            <a:r>
              <a:rPr sz="1800" spc="5" dirty="0">
                <a:solidFill>
                  <a:srgbClr val="434343"/>
                </a:solidFill>
                <a:latin typeface="Arial"/>
                <a:cs typeface="Arial"/>
              </a:rPr>
              <a:t>the </a:t>
            </a:r>
            <a:r>
              <a:rPr sz="1800" spc="-15" dirty="0">
                <a:solidFill>
                  <a:srgbClr val="434343"/>
                </a:solidFill>
                <a:latin typeface="Arial"/>
                <a:cs typeface="Arial"/>
              </a:rPr>
              <a:t>approved</a:t>
            </a:r>
            <a:r>
              <a:rPr sz="1800" spc="-270" dirty="0">
                <a:solidFill>
                  <a:srgbClr val="434343"/>
                </a:solidFill>
                <a:latin typeface="Arial"/>
                <a:cs typeface="Arial"/>
              </a:rPr>
              <a:t> </a:t>
            </a:r>
            <a:r>
              <a:rPr sz="1800" dirty="0">
                <a:solidFill>
                  <a:srgbClr val="434343"/>
                </a:solidFill>
                <a:latin typeface="Arial"/>
                <a:cs typeface="Arial"/>
              </a:rPr>
              <a:t>categories.</a:t>
            </a:r>
            <a:endParaRPr sz="1800">
              <a:latin typeface="Arial"/>
              <a:cs typeface="Arial"/>
            </a:endParaRPr>
          </a:p>
          <a:p>
            <a:pPr marL="379095" indent="-366395">
              <a:lnSpc>
                <a:spcPct val="100000"/>
              </a:lnSpc>
              <a:spcBef>
                <a:spcPts val="315"/>
              </a:spcBef>
              <a:buChar char="●"/>
              <a:tabLst>
                <a:tab pos="379095" algn="l"/>
                <a:tab pos="379730" algn="l"/>
              </a:tabLst>
            </a:pPr>
            <a:r>
              <a:rPr sz="1800" spc="-5" dirty="0">
                <a:solidFill>
                  <a:srgbClr val="434343"/>
                </a:solidFill>
                <a:latin typeface="Arial"/>
                <a:cs typeface="Arial"/>
              </a:rPr>
              <a:t>Consideration </a:t>
            </a:r>
            <a:r>
              <a:rPr sz="1800" spc="-15" dirty="0">
                <a:solidFill>
                  <a:srgbClr val="434343"/>
                </a:solidFill>
                <a:latin typeface="Arial"/>
                <a:cs typeface="Arial"/>
              </a:rPr>
              <a:t>given</a:t>
            </a:r>
            <a:r>
              <a:rPr sz="1800" spc="-120" dirty="0">
                <a:solidFill>
                  <a:srgbClr val="434343"/>
                </a:solidFill>
                <a:latin typeface="Arial"/>
                <a:cs typeface="Arial"/>
              </a:rPr>
              <a:t> </a:t>
            </a:r>
            <a:r>
              <a:rPr sz="1800" spc="5" dirty="0">
                <a:solidFill>
                  <a:srgbClr val="434343"/>
                </a:solidFill>
                <a:latin typeface="Arial"/>
                <a:cs typeface="Arial"/>
              </a:rPr>
              <a:t>to:</a:t>
            </a:r>
            <a:endParaRPr sz="1800">
              <a:latin typeface="Arial"/>
              <a:cs typeface="Arial"/>
            </a:endParaRPr>
          </a:p>
          <a:p>
            <a:pPr marL="836294" lvl="1" indent="-335915">
              <a:lnSpc>
                <a:spcPct val="100000"/>
              </a:lnSpc>
              <a:spcBef>
                <a:spcPts val="330"/>
              </a:spcBef>
              <a:buChar char="○"/>
              <a:tabLst>
                <a:tab pos="836294" algn="l"/>
                <a:tab pos="836930" algn="l"/>
              </a:tabLst>
            </a:pPr>
            <a:r>
              <a:rPr sz="1400" spc="-20" dirty="0">
                <a:solidFill>
                  <a:srgbClr val="434343"/>
                </a:solidFill>
                <a:latin typeface="Arial"/>
                <a:cs typeface="Arial"/>
              </a:rPr>
              <a:t>Union </a:t>
            </a:r>
            <a:r>
              <a:rPr sz="1400" spc="-10" dirty="0">
                <a:solidFill>
                  <a:srgbClr val="434343"/>
                </a:solidFill>
                <a:latin typeface="Arial"/>
                <a:cs typeface="Arial"/>
              </a:rPr>
              <a:t>Springs </a:t>
            </a:r>
            <a:r>
              <a:rPr sz="1400" spc="-5" dirty="0">
                <a:solidFill>
                  <a:srgbClr val="434343"/>
                </a:solidFill>
                <a:latin typeface="Arial"/>
                <a:cs typeface="Arial"/>
              </a:rPr>
              <a:t>Strategic</a:t>
            </a:r>
            <a:r>
              <a:rPr sz="1400" spc="-114" dirty="0">
                <a:solidFill>
                  <a:srgbClr val="434343"/>
                </a:solidFill>
                <a:latin typeface="Arial"/>
                <a:cs typeface="Arial"/>
              </a:rPr>
              <a:t> </a:t>
            </a:r>
            <a:r>
              <a:rPr sz="1400" spc="-20" dirty="0">
                <a:solidFill>
                  <a:srgbClr val="434343"/>
                </a:solidFill>
                <a:latin typeface="Arial"/>
                <a:cs typeface="Arial"/>
              </a:rPr>
              <a:t>Plan</a:t>
            </a:r>
            <a:endParaRPr sz="1400">
              <a:latin typeface="Arial"/>
              <a:cs typeface="Arial"/>
            </a:endParaRPr>
          </a:p>
          <a:p>
            <a:pPr marL="836294" lvl="1" indent="-335915">
              <a:lnSpc>
                <a:spcPct val="100000"/>
              </a:lnSpc>
              <a:spcBef>
                <a:spcPts val="270"/>
              </a:spcBef>
              <a:buChar char="○"/>
              <a:tabLst>
                <a:tab pos="836294" algn="l"/>
                <a:tab pos="836930" algn="l"/>
              </a:tabLst>
            </a:pPr>
            <a:r>
              <a:rPr sz="1400" spc="-20" dirty="0">
                <a:solidFill>
                  <a:srgbClr val="434343"/>
                </a:solidFill>
                <a:latin typeface="Arial"/>
                <a:cs typeface="Arial"/>
              </a:rPr>
              <a:t>Union </a:t>
            </a:r>
            <a:r>
              <a:rPr sz="1400" spc="-10" dirty="0">
                <a:solidFill>
                  <a:srgbClr val="434343"/>
                </a:solidFill>
                <a:latin typeface="Arial"/>
                <a:cs typeface="Arial"/>
              </a:rPr>
              <a:t>Springs </a:t>
            </a:r>
            <a:r>
              <a:rPr sz="1400" spc="-15" dirty="0">
                <a:solidFill>
                  <a:srgbClr val="434343"/>
                </a:solidFill>
                <a:latin typeface="Arial"/>
                <a:cs typeface="Arial"/>
              </a:rPr>
              <a:t>Technology</a:t>
            </a:r>
            <a:r>
              <a:rPr sz="1400" spc="-145" dirty="0">
                <a:solidFill>
                  <a:srgbClr val="434343"/>
                </a:solidFill>
                <a:latin typeface="Arial"/>
                <a:cs typeface="Arial"/>
              </a:rPr>
              <a:t> </a:t>
            </a:r>
            <a:r>
              <a:rPr sz="1400" spc="-20" dirty="0">
                <a:solidFill>
                  <a:srgbClr val="434343"/>
                </a:solidFill>
                <a:latin typeface="Arial"/>
                <a:cs typeface="Arial"/>
              </a:rPr>
              <a:t>Plan</a:t>
            </a:r>
            <a:endParaRPr sz="1400">
              <a:latin typeface="Arial"/>
              <a:cs typeface="Arial"/>
            </a:endParaRPr>
          </a:p>
          <a:p>
            <a:pPr marL="836294" lvl="1" indent="-335915">
              <a:lnSpc>
                <a:spcPct val="100000"/>
              </a:lnSpc>
              <a:spcBef>
                <a:spcPts val="270"/>
              </a:spcBef>
              <a:buChar char="○"/>
              <a:tabLst>
                <a:tab pos="836294" algn="l"/>
                <a:tab pos="836930" algn="l"/>
              </a:tabLst>
            </a:pPr>
            <a:r>
              <a:rPr sz="1400" spc="-5" dirty="0">
                <a:solidFill>
                  <a:srgbClr val="434343"/>
                </a:solidFill>
                <a:latin typeface="Arial"/>
                <a:cs typeface="Arial"/>
              </a:rPr>
              <a:t>Building </a:t>
            </a:r>
            <a:r>
              <a:rPr sz="1400" dirty="0">
                <a:solidFill>
                  <a:srgbClr val="434343"/>
                </a:solidFill>
                <a:latin typeface="Arial"/>
                <a:cs typeface="Arial"/>
              </a:rPr>
              <a:t>Conditions</a:t>
            </a:r>
            <a:r>
              <a:rPr sz="1400" spc="-95" dirty="0">
                <a:solidFill>
                  <a:srgbClr val="434343"/>
                </a:solidFill>
                <a:latin typeface="Arial"/>
                <a:cs typeface="Arial"/>
              </a:rPr>
              <a:t> </a:t>
            </a:r>
            <a:r>
              <a:rPr sz="1400" spc="-40" dirty="0">
                <a:solidFill>
                  <a:srgbClr val="434343"/>
                </a:solidFill>
                <a:latin typeface="Arial"/>
                <a:cs typeface="Arial"/>
              </a:rPr>
              <a:t>Survey</a:t>
            </a:r>
            <a:endParaRPr sz="1400">
              <a:latin typeface="Arial"/>
              <a:cs typeface="Arial"/>
            </a:endParaRPr>
          </a:p>
          <a:p>
            <a:pPr marL="836294" lvl="1" indent="-335915">
              <a:lnSpc>
                <a:spcPct val="100000"/>
              </a:lnSpc>
              <a:spcBef>
                <a:spcPts val="270"/>
              </a:spcBef>
              <a:buChar char="○"/>
              <a:tabLst>
                <a:tab pos="836294" algn="l"/>
                <a:tab pos="836930" algn="l"/>
              </a:tabLst>
            </a:pPr>
            <a:r>
              <a:rPr sz="1400" spc="-5" dirty="0">
                <a:solidFill>
                  <a:srgbClr val="434343"/>
                </a:solidFill>
                <a:latin typeface="Arial"/>
                <a:cs typeface="Arial"/>
              </a:rPr>
              <a:t>Existing </a:t>
            </a:r>
            <a:r>
              <a:rPr sz="1400" spc="10" dirty="0">
                <a:solidFill>
                  <a:srgbClr val="434343"/>
                </a:solidFill>
                <a:latin typeface="Arial"/>
                <a:cs typeface="Arial"/>
              </a:rPr>
              <a:t>or </a:t>
            </a:r>
            <a:r>
              <a:rPr sz="1400" spc="-15" dirty="0">
                <a:solidFill>
                  <a:srgbClr val="434343"/>
                </a:solidFill>
                <a:latin typeface="Arial"/>
                <a:cs typeface="Arial"/>
              </a:rPr>
              <a:t>Pending </a:t>
            </a:r>
            <a:r>
              <a:rPr sz="1400" spc="-5" dirty="0">
                <a:solidFill>
                  <a:srgbClr val="434343"/>
                </a:solidFill>
                <a:latin typeface="Arial"/>
                <a:cs typeface="Arial"/>
              </a:rPr>
              <a:t>Capital</a:t>
            </a:r>
            <a:r>
              <a:rPr sz="1400" spc="-185" dirty="0">
                <a:solidFill>
                  <a:srgbClr val="434343"/>
                </a:solidFill>
                <a:latin typeface="Arial"/>
                <a:cs typeface="Arial"/>
              </a:rPr>
              <a:t> </a:t>
            </a:r>
            <a:r>
              <a:rPr sz="1400" dirty="0">
                <a:solidFill>
                  <a:srgbClr val="434343"/>
                </a:solidFill>
                <a:latin typeface="Arial"/>
                <a:cs typeface="Arial"/>
              </a:rPr>
              <a:t>Projects</a:t>
            </a:r>
            <a:endParaRPr sz="14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70273" y="3903669"/>
            <a:ext cx="989330" cy="988060"/>
          </a:xfrm>
          <a:custGeom>
            <a:avLst/>
            <a:gdLst/>
            <a:ahLst/>
            <a:cxnLst/>
            <a:rect l="l" t="t" r="r" b="b"/>
            <a:pathLst>
              <a:path w="989329" h="988060">
                <a:moveTo>
                  <a:pt x="0" y="0"/>
                </a:moveTo>
                <a:lnTo>
                  <a:pt x="989099" y="0"/>
                </a:lnTo>
                <a:lnTo>
                  <a:pt x="989099" y="987899"/>
                </a:lnTo>
                <a:lnTo>
                  <a:pt x="0" y="987899"/>
                </a:lnTo>
                <a:lnTo>
                  <a:pt x="0" y="0"/>
                </a:lnTo>
                <a:close/>
              </a:path>
            </a:pathLst>
          </a:custGeom>
          <a:solidFill>
            <a:srgbClr val="D13368"/>
          </a:solidFill>
        </p:spPr>
        <p:txBody>
          <a:bodyPr wrap="square" lIns="0" tIns="0" rIns="0" bIns="0" rtlCol="0"/>
          <a:lstStyle/>
          <a:p>
            <a:endParaRPr/>
          </a:p>
        </p:txBody>
      </p:sp>
      <p:sp>
        <p:nvSpPr>
          <p:cNvPr id="3" name="object 3"/>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4" name="object 4"/>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5" name="object 5"/>
          <p:cNvSpPr txBox="1">
            <a:spLocks noGrp="1"/>
          </p:cNvSpPr>
          <p:nvPr>
            <p:ph type="title"/>
          </p:nvPr>
        </p:nvSpPr>
        <p:spPr>
          <a:xfrm>
            <a:off x="384725" y="467785"/>
            <a:ext cx="1099185" cy="482600"/>
          </a:xfrm>
          <a:prstGeom prst="rect">
            <a:avLst/>
          </a:prstGeom>
        </p:spPr>
        <p:txBody>
          <a:bodyPr vert="horz" wrap="square" lIns="0" tIns="12700" rIns="0" bIns="0" rtlCol="0">
            <a:spAutoFit/>
          </a:bodyPr>
          <a:lstStyle/>
          <a:p>
            <a:pPr marL="12700">
              <a:lnSpc>
                <a:spcPct val="100000"/>
              </a:lnSpc>
              <a:spcBef>
                <a:spcPts val="100"/>
              </a:spcBef>
            </a:pPr>
            <a:r>
              <a:rPr spc="-40" dirty="0"/>
              <a:t>Step</a:t>
            </a:r>
            <a:r>
              <a:rPr spc="-180" dirty="0"/>
              <a:t> </a:t>
            </a:r>
            <a:r>
              <a:rPr spc="15" dirty="0"/>
              <a:t>2</a:t>
            </a:r>
          </a:p>
        </p:txBody>
      </p:sp>
      <p:sp>
        <p:nvSpPr>
          <p:cNvPr id="6" name="object 6"/>
          <p:cNvSpPr txBox="1"/>
          <p:nvPr/>
        </p:nvSpPr>
        <p:spPr>
          <a:xfrm>
            <a:off x="475249" y="1239708"/>
            <a:ext cx="3997325" cy="2095500"/>
          </a:xfrm>
          <a:prstGeom prst="rect">
            <a:avLst/>
          </a:prstGeom>
        </p:spPr>
        <p:txBody>
          <a:bodyPr vert="horz" wrap="square" lIns="0" tIns="66675" rIns="0" bIns="0" rtlCol="0">
            <a:spAutoFit/>
          </a:bodyPr>
          <a:lstStyle/>
          <a:p>
            <a:pPr marL="379095" indent="-366395">
              <a:lnSpc>
                <a:spcPct val="100000"/>
              </a:lnSpc>
              <a:spcBef>
                <a:spcPts val="525"/>
              </a:spcBef>
              <a:buChar char="●"/>
              <a:tabLst>
                <a:tab pos="379095" algn="l"/>
                <a:tab pos="379730" algn="l"/>
              </a:tabLst>
            </a:pPr>
            <a:r>
              <a:rPr sz="1800" spc="-5" dirty="0">
                <a:solidFill>
                  <a:srgbClr val="434343"/>
                </a:solidFill>
                <a:latin typeface="Arial"/>
                <a:cs typeface="Arial"/>
              </a:rPr>
              <a:t>Establish </a:t>
            </a:r>
            <a:r>
              <a:rPr sz="1800" spc="-25" dirty="0">
                <a:solidFill>
                  <a:srgbClr val="434343"/>
                </a:solidFill>
                <a:latin typeface="Arial"/>
                <a:cs typeface="Arial"/>
              </a:rPr>
              <a:t>a </a:t>
            </a:r>
            <a:r>
              <a:rPr sz="1800" spc="5" dirty="0">
                <a:solidFill>
                  <a:srgbClr val="434343"/>
                </a:solidFill>
                <a:latin typeface="Arial"/>
                <a:cs typeface="Arial"/>
              </a:rPr>
              <a:t>Smart </a:t>
            </a:r>
            <a:r>
              <a:rPr sz="1800" spc="-20" dirty="0">
                <a:solidFill>
                  <a:srgbClr val="434343"/>
                </a:solidFill>
                <a:latin typeface="Arial"/>
                <a:cs typeface="Arial"/>
              </a:rPr>
              <a:t>Bond</a:t>
            </a:r>
            <a:r>
              <a:rPr sz="1800" spc="-210" dirty="0">
                <a:solidFill>
                  <a:srgbClr val="434343"/>
                </a:solidFill>
                <a:latin typeface="Arial"/>
                <a:cs typeface="Arial"/>
              </a:rPr>
              <a:t> </a:t>
            </a:r>
            <a:r>
              <a:rPr sz="1800" spc="5" dirty="0">
                <a:solidFill>
                  <a:srgbClr val="434343"/>
                </a:solidFill>
                <a:latin typeface="Arial"/>
                <a:cs typeface="Arial"/>
              </a:rPr>
              <a:t>Committee.</a:t>
            </a:r>
            <a:endParaRPr sz="1800">
              <a:latin typeface="Arial"/>
              <a:cs typeface="Arial"/>
            </a:endParaRPr>
          </a:p>
          <a:p>
            <a:pPr marL="836294" lvl="1" indent="-335915">
              <a:lnSpc>
                <a:spcPct val="100000"/>
              </a:lnSpc>
              <a:spcBef>
                <a:spcPts val="330"/>
              </a:spcBef>
              <a:buChar char="○"/>
              <a:tabLst>
                <a:tab pos="836294" algn="l"/>
                <a:tab pos="836930" algn="l"/>
              </a:tabLst>
            </a:pPr>
            <a:r>
              <a:rPr sz="1400" spc="5" dirty="0">
                <a:solidFill>
                  <a:srgbClr val="434343"/>
                </a:solidFill>
                <a:latin typeface="Arial"/>
                <a:cs typeface="Arial"/>
              </a:rPr>
              <a:t>Membership </a:t>
            </a:r>
            <a:r>
              <a:rPr sz="1400" spc="30" dirty="0">
                <a:solidFill>
                  <a:srgbClr val="434343"/>
                </a:solidFill>
                <a:latin typeface="Arial"/>
                <a:cs typeface="Arial"/>
              </a:rPr>
              <a:t>must</a:t>
            </a:r>
            <a:r>
              <a:rPr sz="1400" spc="-105" dirty="0">
                <a:solidFill>
                  <a:srgbClr val="434343"/>
                </a:solidFill>
                <a:latin typeface="Arial"/>
                <a:cs typeface="Arial"/>
              </a:rPr>
              <a:t> </a:t>
            </a:r>
            <a:r>
              <a:rPr sz="1400" spc="-5" dirty="0">
                <a:solidFill>
                  <a:srgbClr val="434343"/>
                </a:solidFill>
                <a:latin typeface="Arial"/>
                <a:cs typeface="Arial"/>
              </a:rPr>
              <a:t>include:</a:t>
            </a:r>
            <a:endParaRPr sz="1400">
              <a:latin typeface="Arial"/>
              <a:cs typeface="Arial"/>
            </a:endParaRPr>
          </a:p>
          <a:p>
            <a:pPr marL="1293495" lvl="2" indent="-335915">
              <a:lnSpc>
                <a:spcPct val="100000"/>
              </a:lnSpc>
              <a:spcBef>
                <a:spcPts val="270"/>
              </a:spcBef>
              <a:buChar char="■"/>
              <a:tabLst>
                <a:tab pos="1293495" algn="l"/>
                <a:tab pos="1294130" algn="l"/>
              </a:tabLst>
            </a:pPr>
            <a:r>
              <a:rPr sz="1400" spc="-5" dirty="0">
                <a:solidFill>
                  <a:srgbClr val="434343"/>
                </a:solidFill>
                <a:latin typeface="Arial"/>
                <a:cs typeface="Arial"/>
              </a:rPr>
              <a:t>Students</a:t>
            </a:r>
            <a:endParaRPr sz="1400">
              <a:latin typeface="Arial"/>
              <a:cs typeface="Arial"/>
            </a:endParaRPr>
          </a:p>
          <a:p>
            <a:pPr marL="1293495" lvl="2" indent="-335915">
              <a:lnSpc>
                <a:spcPct val="100000"/>
              </a:lnSpc>
              <a:spcBef>
                <a:spcPts val="270"/>
              </a:spcBef>
              <a:buChar char="■"/>
              <a:tabLst>
                <a:tab pos="1293495" algn="l"/>
                <a:tab pos="1294130" algn="l"/>
              </a:tabLst>
            </a:pPr>
            <a:r>
              <a:rPr sz="1400" spc="20" dirty="0">
                <a:solidFill>
                  <a:srgbClr val="434343"/>
                </a:solidFill>
                <a:latin typeface="Arial"/>
                <a:cs typeface="Arial"/>
              </a:rPr>
              <a:t>Staff</a:t>
            </a:r>
            <a:endParaRPr sz="1400">
              <a:latin typeface="Arial"/>
              <a:cs typeface="Arial"/>
            </a:endParaRPr>
          </a:p>
          <a:p>
            <a:pPr marL="1293495" lvl="2" indent="-335915">
              <a:lnSpc>
                <a:spcPct val="100000"/>
              </a:lnSpc>
              <a:spcBef>
                <a:spcPts val="270"/>
              </a:spcBef>
              <a:buChar char="■"/>
              <a:tabLst>
                <a:tab pos="1293495" algn="l"/>
                <a:tab pos="1294130" algn="l"/>
              </a:tabLst>
            </a:pPr>
            <a:r>
              <a:rPr sz="1400" spc="10" dirty="0">
                <a:solidFill>
                  <a:srgbClr val="434343"/>
                </a:solidFill>
                <a:latin typeface="Arial"/>
                <a:cs typeface="Arial"/>
              </a:rPr>
              <a:t>Administrators</a:t>
            </a:r>
            <a:endParaRPr sz="1400">
              <a:latin typeface="Arial"/>
              <a:cs typeface="Arial"/>
            </a:endParaRPr>
          </a:p>
          <a:p>
            <a:pPr marL="1293495" lvl="2" indent="-335915">
              <a:lnSpc>
                <a:spcPct val="100000"/>
              </a:lnSpc>
              <a:spcBef>
                <a:spcPts val="270"/>
              </a:spcBef>
              <a:buChar char="■"/>
              <a:tabLst>
                <a:tab pos="1293495" algn="l"/>
                <a:tab pos="1294130" algn="l"/>
              </a:tabLst>
            </a:pPr>
            <a:r>
              <a:rPr sz="1400" spc="-15" dirty="0">
                <a:solidFill>
                  <a:srgbClr val="434343"/>
                </a:solidFill>
                <a:latin typeface="Arial"/>
                <a:cs typeface="Arial"/>
              </a:rPr>
              <a:t>Board </a:t>
            </a:r>
            <a:r>
              <a:rPr sz="1400" spc="55" dirty="0">
                <a:solidFill>
                  <a:srgbClr val="434343"/>
                </a:solidFill>
                <a:latin typeface="Arial"/>
                <a:cs typeface="Arial"/>
              </a:rPr>
              <a:t>of</a:t>
            </a:r>
            <a:r>
              <a:rPr sz="1400" spc="-85" dirty="0">
                <a:solidFill>
                  <a:srgbClr val="434343"/>
                </a:solidFill>
                <a:latin typeface="Arial"/>
                <a:cs typeface="Arial"/>
              </a:rPr>
              <a:t> </a:t>
            </a:r>
            <a:r>
              <a:rPr sz="1400" spc="-10" dirty="0">
                <a:solidFill>
                  <a:srgbClr val="434343"/>
                </a:solidFill>
                <a:latin typeface="Arial"/>
                <a:cs typeface="Arial"/>
              </a:rPr>
              <a:t>Education</a:t>
            </a:r>
            <a:endParaRPr sz="1400">
              <a:latin typeface="Arial"/>
              <a:cs typeface="Arial"/>
            </a:endParaRPr>
          </a:p>
          <a:p>
            <a:pPr marL="1293495" lvl="2" indent="-335915">
              <a:lnSpc>
                <a:spcPct val="100000"/>
              </a:lnSpc>
              <a:spcBef>
                <a:spcPts val="270"/>
              </a:spcBef>
              <a:buChar char="■"/>
              <a:tabLst>
                <a:tab pos="1293495" algn="l"/>
                <a:tab pos="1294130" algn="l"/>
              </a:tabLst>
            </a:pPr>
            <a:r>
              <a:rPr sz="1400" spc="-10" dirty="0">
                <a:solidFill>
                  <a:srgbClr val="434343"/>
                </a:solidFill>
                <a:latin typeface="Arial"/>
                <a:cs typeface="Arial"/>
              </a:rPr>
              <a:t>Parents</a:t>
            </a:r>
            <a:endParaRPr sz="1400">
              <a:latin typeface="Arial"/>
              <a:cs typeface="Arial"/>
            </a:endParaRPr>
          </a:p>
          <a:p>
            <a:pPr marL="1293495" lvl="2" indent="-335915">
              <a:lnSpc>
                <a:spcPct val="100000"/>
              </a:lnSpc>
              <a:spcBef>
                <a:spcPts val="270"/>
              </a:spcBef>
              <a:buChar char="■"/>
              <a:tabLst>
                <a:tab pos="1293495" algn="l"/>
                <a:tab pos="1294130" algn="l"/>
              </a:tabLst>
            </a:pPr>
            <a:r>
              <a:rPr sz="1400" dirty="0">
                <a:solidFill>
                  <a:srgbClr val="434343"/>
                </a:solidFill>
                <a:latin typeface="Arial"/>
                <a:cs typeface="Arial"/>
              </a:rPr>
              <a:t>Community</a:t>
            </a:r>
            <a:endParaRPr sz="14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70273" y="3903669"/>
            <a:ext cx="989330" cy="988060"/>
          </a:xfrm>
          <a:custGeom>
            <a:avLst/>
            <a:gdLst/>
            <a:ahLst/>
            <a:cxnLst/>
            <a:rect l="l" t="t" r="r" b="b"/>
            <a:pathLst>
              <a:path w="989329" h="988060">
                <a:moveTo>
                  <a:pt x="0" y="0"/>
                </a:moveTo>
                <a:lnTo>
                  <a:pt x="989099" y="0"/>
                </a:lnTo>
                <a:lnTo>
                  <a:pt x="989099" y="987899"/>
                </a:lnTo>
                <a:lnTo>
                  <a:pt x="0" y="987899"/>
                </a:lnTo>
                <a:lnTo>
                  <a:pt x="0" y="0"/>
                </a:lnTo>
                <a:close/>
              </a:path>
            </a:pathLst>
          </a:custGeom>
          <a:solidFill>
            <a:srgbClr val="D13368"/>
          </a:solidFill>
        </p:spPr>
        <p:txBody>
          <a:bodyPr wrap="square" lIns="0" tIns="0" rIns="0" bIns="0" rtlCol="0"/>
          <a:lstStyle/>
          <a:p>
            <a:endParaRPr/>
          </a:p>
        </p:txBody>
      </p:sp>
      <p:sp>
        <p:nvSpPr>
          <p:cNvPr id="3" name="object 3"/>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4" name="object 4"/>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5" name="object 5"/>
          <p:cNvSpPr txBox="1">
            <a:spLocks noGrp="1"/>
          </p:cNvSpPr>
          <p:nvPr>
            <p:ph type="title"/>
          </p:nvPr>
        </p:nvSpPr>
        <p:spPr>
          <a:xfrm>
            <a:off x="384725" y="467785"/>
            <a:ext cx="4657090" cy="482600"/>
          </a:xfrm>
          <a:prstGeom prst="rect">
            <a:avLst/>
          </a:prstGeom>
        </p:spPr>
        <p:txBody>
          <a:bodyPr vert="horz" wrap="square" lIns="0" tIns="12700" rIns="0" bIns="0" rtlCol="0">
            <a:spAutoFit/>
          </a:bodyPr>
          <a:lstStyle/>
          <a:p>
            <a:pPr marL="12700">
              <a:lnSpc>
                <a:spcPct val="100000"/>
              </a:lnSpc>
              <a:spcBef>
                <a:spcPts val="100"/>
              </a:spcBef>
            </a:pPr>
            <a:r>
              <a:rPr spc="20" dirty="0"/>
              <a:t>Committee</a:t>
            </a:r>
            <a:r>
              <a:rPr spc="-150" dirty="0"/>
              <a:t> </a:t>
            </a:r>
            <a:r>
              <a:rPr spc="5" dirty="0"/>
              <a:t>Responsibilities</a:t>
            </a:r>
          </a:p>
        </p:txBody>
      </p:sp>
      <p:sp>
        <p:nvSpPr>
          <p:cNvPr id="6" name="object 6"/>
          <p:cNvSpPr txBox="1"/>
          <p:nvPr/>
        </p:nvSpPr>
        <p:spPr>
          <a:xfrm>
            <a:off x="475249" y="1253750"/>
            <a:ext cx="7684770" cy="1597025"/>
          </a:xfrm>
          <a:prstGeom prst="rect">
            <a:avLst/>
          </a:prstGeom>
        </p:spPr>
        <p:txBody>
          <a:bodyPr vert="horz" wrap="square" lIns="0" tIns="12700" rIns="0" bIns="0" rtlCol="0">
            <a:spAutoFit/>
          </a:bodyPr>
          <a:lstStyle/>
          <a:p>
            <a:pPr marL="379095" marR="5080" indent="-366395">
              <a:lnSpc>
                <a:spcPct val="114599"/>
              </a:lnSpc>
              <a:spcBef>
                <a:spcPts val="100"/>
              </a:spcBef>
              <a:buChar char="●"/>
              <a:tabLst>
                <a:tab pos="379095" algn="l"/>
                <a:tab pos="379730" algn="l"/>
              </a:tabLst>
            </a:pPr>
            <a:r>
              <a:rPr sz="1800" dirty="0">
                <a:solidFill>
                  <a:srgbClr val="434343"/>
                </a:solidFill>
                <a:latin typeface="Arial"/>
                <a:cs typeface="Arial"/>
              </a:rPr>
              <a:t>This</a:t>
            </a:r>
            <a:r>
              <a:rPr sz="1800" spc="-55" dirty="0">
                <a:solidFill>
                  <a:srgbClr val="434343"/>
                </a:solidFill>
                <a:latin typeface="Arial"/>
                <a:cs typeface="Arial"/>
              </a:rPr>
              <a:t> </a:t>
            </a:r>
            <a:r>
              <a:rPr sz="1800" spc="30" dirty="0">
                <a:solidFill>
                  <a:srgbClr val="434343"/>
                </a:solidFill>
                <a:latin typeface="Arial"/>
                <a:cs typeface="Arial"/>
              </a:rPr>
              <a:t>committee</a:t>
            </a:r>
            <a:r>
              <a:rPr sz="1800" spc="-55" dirty="0">
                <a:solidFill>
                  <a:srgbClr val="434343"/>
                </a:solidFill>
                <a:latin typeface="Arial"/>
                <a:cs typeface="Arial"/>
              </a:rPr>
              <a:t> </a:t>
            </a:r>
            <a:r>
              <a:rPr sz="1800" spc="35" dirty="0">
                <a:solidFill>
                  <a:srgbClr val="434343"/>
                </a:solidFill>
                <a:latin typeface="Arial"/>
                <a:cs typeface="Arial"/>
              </a:rPr>
              <a:t>will</a:t>
            </a:r>
            <a:r>
              <a:rPr sz="1800" spc="-50" dirty="0">
                <a:solidFill>
                  <a:srgbClr val="434343"/>
                </a:solidFill>
                <a:latin typeface="Arial"/>
                <a:cs typeface="Arial"/>
              </a:rPr>
              <a:t> </a:t>
            </a:r>
            <a:r>
              <a:rPr sz="1800" spc="5" dirty="0">
                <a:solidFill>
                  <a:srgbClr val="434343"/>
                </a:solidFill>
                <a:latin typeface="Arial"/>
                <a:cs typeface="Arial"/>
              </a:rPr>
              <a:t>consider</a:t>
            </a:r>
            <a:r>
              <a:rPr sz="1800" spc="-55" dirty="0">
                <a:solidFill>
                  <a:srgbClr val="434343"/>
                </a:solidFill>
                <a:latin typeface="Arial"/>
                <a:cs typeface="Arial"/>
              </a:rPr>
              <a:t> </a:t>
            </a:r>
            <a:r>
              <a:rPr sz="1800" dirty="0">
                <a:solidFill>
                  <a:srgbClr val="434343"/>
                </a:solidFill>
                <a:latin typeface="Arial"/>
                <a:cs typeface="Arial"/>
              </a:rPr>
              <a:t>preliminary</a:t>
            </a:r>
            <a:r>
              <a:rPr sz="1800" spc="-50" dirty="0">
                <a:solidFill>
                  <a:srgbClr val="434343"/>
                </a:solidFill>
                <a:latin typeface="Arial"/>
                <a:cs typeface="Arial"/>
              </a:rPr>
              <a:t> </a:t>
            </a:r>
            <a:r>
              <a:rPr sz="1800" spc="10" dirty="0">
                <a:solidFill>
                  <a:srgbClr val="434343"/>
                </a:solidFill>
                <a:latin typeface="Arial"/>
                <a:cs typeface="Arial"/>
              </a:rPr>
              <a:t>proposals</a:t>
            </a:r>
            <a:r>
              <a:rPr sz="1800" spc="-55" dirty="0">
                <a:solidFill>
                  <a:srgbClr val="434343"/>
                </a:solidFill>
                <a:latin typeface="Arial"/>
                <a:cs typeface="Arial"/>
              </a:rPr>
              <a:t> </a:t>
            </a:r>
            <a:r>
              <a:rPr sz="1800" spc="50" dirty="0">
                <a:solidFill>
                  <a:srgbClr val="434343"/>
                </a:solidFill>
                <a:latin typeface="Arial"/>
                <a:cs typeface="Arial"/>
              </a:rPr>
              <a:t>from</a:t>
            </a:r>
            <a:r>
              <a:rPr sz="1800" spc="-50" dirty="0">
                <a:solidFill>
                  <a:srgbClr val="434343"/>
                </a:solidFill>
                <a:latin typeface="Arial"/>
                <a:cs typeface="Arial"/>
              </a:rPr>
              <a:t> </a:t>
            </a:r>
            <a:r>
              <a:rPr sz="1800" spc="5" dirty="0">
                <a:solidFill>
                  <a:srgbClr val="434343"/>
                </a:solidFill>
                <a:latin typeface="Arial"/>
                <a:cs typeface="Arial"/>
              </a:rPr>
              <a:t>the</a:t>
            </a:r>
            <a:r>
              <a:rPr sz="1800" spc="-55" dirty="0">
                <a:solidFill>
                  <a:srgbClr val="434343"/>
                </a:solidFill>
                <a:latin typeface="Arial"/>
                <a:cs typeface="Arial"/>
              </a:rPr>
              <a:t> </a:t>
            </a:r>
            <a:r>
              <a:rPr sz="1800" spc="20" dirty="0">
                <a:solidFill>
                  <a:srgbClr val="434343"/>
                </a:solidFill>
                <a:latin typeface="Arial"/>
                <a:cs typeface="Arial"/>
              </a:rPr>
              <a:t>District</a:t>
            </a:r>
            <a:r>
              <a:rPr sz="1800" spc="-50" dirty="0">
                <a:solidFill>
                  <a:srgbClr val="434343"/>
                </a:solidFill>
                <a:latin typeface="Arial"/>
                <a:cs typeface="Arial"/>
              </a:rPr>
              <a:t> </a:t>
            </a:r>
            <a:r>
              <a:rPr sz="1800" spc="-15" dirty="0">
                <a:solidFill>
                  <a:srgbClr val="434343"/>
                </a:solidFill>
                <a:latin typeface="Arial"/>
                <a:cs typeface="Arial"/>
              </a:rPr>
              <a:t>and  </a:t>
            </a:r>
            <a:r>
              <a:rPr sz="1800" spc="-5" dirty="0">
                <a:solidFill>
                  <a:srgbClr val="434343"/>
                </a:solidFill>
                <a:latin typeface="Arial"/>
                <a:cs typeface="Arial"/>
              </a:rPr>
              <a:t>make</a:t>
            </a:r>
            <a:r>
              <a:rPr sz="1800" spc="-60" dirty="0">
                <a:solidFill>
                  <a:srgbClr val="434343"/>
                </a:solidFill>
                <a:latin typeface="Arial"/>
                <a:cs typeface="Arial"/>
              </a:rPr>
              <a:t> </a:t>
            </a:r>
            <a:r>
              <a:rPr sz="1800" spc="-25" dirty="0">
                <a:solidFill>
                  <a:srgbClr val="434343"/>
                </a:solidFill>
                <a:latin typeface="Arial"/>
                <a:cs typeface="Arial"/>
              </a:rPr>
              <a:t>a</a:t>
            </a:r>
            <a:r>
              <a:rPr sz="1800" spc="-60" dirty="0">
                <a:solidFill>
                  <a:srgbClr val="434343"/>
                </a:solidFill>
                <a:latin typeface="Arial"/>
                <a:cs typeface="Arial"/>
              </a:rPr>
              <a:t> </a:t>
            </a:r>
            <a:r>
              <a:rPr sz="1800" spc="10" dirty="0">
                <a:solidFill>
                  <a:srgbClr val="434343"/>
                </a:solidFill>
                <a:latin typeface="Arial"/>
                <a:cs typeface="Arial"/>
              </a:rPr>
              <a:t>recommendation</a:t>
            </a:r>
            <a:r>
              <a:rPr sz="1800" spc="-60" dirty="0">
                <a:solidFill>
                  <a:srgbClr val="434343"/>
                </a:solidFill>
                <a:latin typeface="Arial"/>
                <a:cs typeface="Arial"/>
              </a:rPr>
              <a:t> </a:t>
            </a:r>
            <a:r>
              <a:rPr sz="1800" spc="45" dirty="0">
                <a:solidFill>
                  <a:srgbClr val="434343"/>
                </a:solidFill>
                <a:latin typeface="Arial"/>
                <a:cs typeface="Arial"/>
              </a:rPr>
              <a:t>to</a:t>
            </a:r>
            <a:r>
              <a:rPr sz="1800" spc="-60" dirty="0">
                <a:solidFill>
                  <a:srgbClr val="434343"/>
                </a:solidFill>
                <a:latin typeface="Arial"/>
                <a:cs typeface="Arial"/>
              </a:rPr>
              <a:t> </a:t>
            </a:r>
            <a:r>
              <a:rPr sz="1800" spc="5" dirty="0">
                <a:solidFill>
                  <a:srgbClr val="434343"/>
                </a:solidFill>
                <a:latin typeface="Arial"/>
                <a:cs typeface="Arial"/>
              </a:rPr>
              <a:t>the</a:t>
            </a:r>
            <a:r>
              <a:rPr sz="1800" spc="-60" dirty="0">
                <a:solidFill>
                  <a:srgbClr val="434343"/>
                </a:solidFill>
                <a:latin typeface="Arial"/>
                <a:cs typeface="Arial"/>
              </a:rPr>
              <a:t> </a:t>
            </a:r>
            <a:r>
              <a:rPr sz="1800" spc="-20" dirty="0">
                <a:solidFill>
                  <a:srgbClr val="434343"/>
                </a:solidFill>
                <a:latin typeface="Arial"/>
                <a:cs typeface="Arial"/>
              </a:rPr>
              <a:t>Board</a:t>
            </a:r>
            <a:r>
              <a:rPr sz="1800" spc="-60" dirty="0">
                <a:solidFill>
                  <a:srgbClr val="434343"/>
                </a:solidFill>
                <a:latin typeface="Arial"/>
                <a:cs typeface="Arial"/>
              </a:rPr>
              <a:t> </a:t>
            </a:r>
            <a:r>
              <a:rPr sz="1800" spc="70" dirty="0">
                <a:solidFill>
                  <a:srgbClr val="434343"/>
                </a:solidFill>
                <a:latin typeface="Arial"/>
                <a:cs typeface="Arial"/>
              </a:rPr>
              <a:t>of</a:t>
            </a:r>
            <a:r>
              <a:rPr sz="1800" spc="-55" dirty="0">
                <a:solidFill>
                  <a:srgbClr val="434343"/>
                </a:solidFill>
                <a:latin typeface="Arial"/>
                <a:cs typeface="Arial"/>
              </a:rPr>
              <a:t> </a:t>
            </a:r>
            <a:r>
              <a:rPr sz="1800" spc="-15" dirty="0">
                <a:solidFill>
                  <a:srgbClr val="434343"/>
                </a:solidFill>
                <a:latin typeface="Arial"/>
                <a:cs typeface="Arial"/>
              </a:rPr>
              <a:t>Education.</a:t>
            </a:r>
            <a:endParaRPr sz="1800">
              <a:latin typeface="Arial"/>
              <a:cs typeface="Arial"/>
            </a:endParaRPr>
          </a:p>
          <a:p>
            <a:pPr marL="379095" marR="270510" indent="-366395">
              <a:lnSpc>
                <a:spcPct val="114599"/>
              </a:lnSpc>
              <a:buChar char="●"/>
              <a:tabLst>
                <a:tab pos="379095" algn="l"/>
                <a:tab pos="379730" algn="l"/>
              </a:tabLst>
            </a:pPr>
            <a:r>
              <a:rPr sz="1800" dirty="0">
                <a:solidFill>
                  <a:srgbClr val="434343"/>
                </a:solidFill>
                <a:latin typeface="Arial"/>
                <a:cs typeface="Arial"/>
              </a:rPr>
              <a:t>This </a:t>
            </a:r>
            <a:r>
              <a:rPr sz="1800" spc="30" dirty="0">
                <a:solidFill>
                  <a:srgbClr val="434343"/>
                </a:solidFill>
                <a:latin typeface="Arial"/>
                <a:cs typeface="Arial"/>
              </a:rPr>
              <a:t>committee </a:t>
            </a:r>
            <a:r>
              <a:rPr sz="1800" spc="35" dirty="0">
                <a:solidFill>
                  <a:srgbClr val="434343"/>
                </a:solidFill>
                <a:latin typeface="Arial"/>
                <a:cs typeface="Arial"/>
              </a:rPr>
              <a:t>will </a:t>
            </a:r>
            <a:r>
              <a:rPr sz="1800" spc="10" dirty="0">
                <a:solidFill>
                  <a:srgbClr val="434343"/>
                </a:solidFill>
                <a:latin typeface="Arial"/>
                <a:cs typeface="Arial"/>
              </a:rPr>
              <a:t>continue </a:t>
            </a:r>
            <a:r>
              <a:rPr sz="1800" spc="45" dirty="0">
                <a:solidFill>
                  <a:srgbClr val="434343"/>
                </a:solidFill>
                <a:latin typeface="Arial"/>
                <a:cs typeface="Arial"/>
              </a:rPr>
              <a:t>to </a:t>
            </a:r>
            <a:r>
              <a:rPr sz="1800" spc="15" dirty="0">
                <a:solidFill>
                  <a:srgbClr val="434343"/>
                </a:solidFill>
                <a:latin typeface="Arial"/>
                <a:cs typeface="Arial"/>
              </a:rPr>
              <a:t>exist </a:t>
            </a:r>
            <a:r>
              <a:rPr sz="1800" spc="50" dirty="0">
                <a:solidFill>
                  <a:srgbClr val="434343"/>
                </a:solidFill>
                <a:latin typeface="Arial"/>
                <a:cs typeface="Arial"/>
              </a:rPr>
              <a:t>for </a:t>
            </a:r>
            <a:r>
              <a:rPr sz="1800" spc="5" dirty="0">
                <a:solidFill>
                  <a:srgbClr val="434343"/>
                </a:solidFill>
                <a:latin typeface="Arial"/>
                <a:cs typeface="Arial"/>
              </a:rPr>
              <a:t>the duration </a:t>
            </a:r>
            <a:r>
              <a:rPr sz="1800" spc="70" dirty="0">
                <a:solidFill>
                  <a:srgbClr val="434343"/>
                </a:solidFill>
                <a:latin typeface="Arial"/>
                <a:cs typeface="Arial"/>
              </a:rPr>
              <a:t>of </a:t>
            </a:r>
            <a:r>
              <a:rPr sz="1800" spc="5" dirty="0">
                <a:solidFill>
                  <a:srgbClr val="434343"/>
                </a:solidFill>
                <a:latin typeface="Arial"/>
                <a:cs typeface="Arial"/>
              </a:rPr>
              <a:t>the </a:t>
            </a:r>
            <a:r>
              <a:rPr sz="1800" spc="10" dirty="0">
                <a:solidFill>
                  <a:srgbClr val="434343"/>
                </a:solidFill>
                <a:latin typeface="Arial"/>
                <a:cs typeface="Arial"/>
              </a:rPr>
              <a:t>funding.  Members</a:t>
            </a:r>
            <a:r>
              <a:rPr sz="1800" spc="-55" dirty="0">
                <a:solidFill>
                  <a:srgbClr val="434343"/>
                </a:solidFill>
                <a:latin typeface="Arial"/>
                <a:cs typeface="Arial"/>
              </a:rPr>
              <a:t> </a:t>
            </a:r>
            <a:r>
              <a:rPr sz="1800" dirty="0">
                <a:solidFill>
                  <a:srgbClr val="434343"/>
                </a:solidFill>
                <a:latin typeface="Arial"/>
                <a:cs typeface="Arial"/>
              </a:rPr>
              <a:t>can</a:t>
            </a:r>
            <a:r>
              <a:rPr sz="1800" spc="-55" dirty="0">
                <a:solidFill>
                  <a:srgbClr val="434343"/>
                </a:solidFill>
                <a:latin typeface="Arial"/>
                <a:cs typeface="Arial"/>
              </a:rPr>
              <a:t> </a:t>
            </a:r>
            <a:r>
              <a:rPr sz="1800" spc="-35" dirty="0">
                <a:solidFill>
                  <a:srgbClr val="434343"/>
                </a:solidFill>
                <a:latin typeface="Arial"/>
                <a:cs typeface="Arial"/>
              </a:rPr>
              <a:t>change,</a:t>
            </a:r>
            <a:r>
              <a:rPr sz="1800" spc="-55" dirty="0">
                <a:solidFill>
                  <a:srgbClr val="434343"/>
                </a:solidFill>
                <a:latin typeface="Arial"/>
                <a:cs typeface="Arial"/>
              </a:rPr>
              <a:t> </a:t>
            </a:r>
            <a:r>
              <a:rPr sz="1800" spc="25" dirty="0">
                <a:solidFill>
                  <a:srgbClr val="434343"/>
                </a:solidFill>
                <a:latin typeface="Arial"/>
                <a:cs typeface="Arial"/>
              </a:rPr>
              <a:t>but</a:t>
            </a:r>
            <a:r>
              <a:rPr sz="1800" spc="-55" dirty="0">
                <a:solidFill>
                  <a:srgbClr val="434343"/>
                </a:solidFill>
                <a:latin typeface="Arial"/>
                <a:cs typeface="Arial"/>
              </a:rPr>
              <a:t> </a:t>
            </a:r>
            <a:r>
              <a:rPr sz="1800" spc="10" dirty="0">
                <a:solidFill>
                  <a:srgbClr val="434343"/>
                </a:solidFill>
                <a:latin typeface="Arial"/>
                <a:cs typeface="Arial"/>
              </a:rPr>
              <a:t>all</a:t>
            </a:r>
            <a:r>
              <a:rPr sz="1800" spc="-55" dirty="0">
                <a:solidFill>
                  <a:srgbClr val="434343"/>
                </a:solidFill>
                <a:latin typeface="Arial"/>
                <a:cs typeface="Arial"/>
              </a:rPr>
              <a:t> </a:t>
            </a:r>
            <a:r>
              <a:rPr sz="1800" spc="-5" dirty="0">
                <a:solidFill>
                  <a:srgbClr val="434343"/>
                </a:solidFill>
                <a:latin typeface="Arial"/>
                <a:cs typeface="Arial"/>
              </a:rPr>
              <a:t>spending</a:t>
            </a:r>
            <a:r>
              <a:rPr sz="1800" spc="-55" dirty="0">
                <a:solidFill>
                  <a:srgbClr val="434343"/>
                </a:solidFill>
                <a:latin typeface="Arial"/>
                <a:cs typeface="Arial"/>
              </a:rPr>
              <a:t> </a:t>
            </a:r>
            <a:r>
              <a:rPr sz="1800" spc="40" dirty="0">
                <a:solidFill>
                  <a:srgbClr val="434343"/>
                </a:solidFill>
                <a:latin typeface="Arial"/>
                <a:cs typeface="Arial"/>
              </a:rPr>
              <a:t>must</a:t>
            </a:r>
            <a:r>
              <a:rPr sz="1800" spc="-55" dirty="0">
                <a:solidFill>
                  <a:srgbClr val="434343"/>
                </a:solidFill>
                <a:latin typeface="Arial"/>
                <a:cs typeface="Arial"/>
              </a:rPr>
              <a:t> </a:t>
            </a:r>
            <a:r>
              <a:rPr sz="1800" spc="-25" dirty="0">
                <a:solidFill>
                  <a:srgbClr val="434343"/>
                </a:solidFill>
                <a:latin typeface="Arial"/>
                <a:cs typeface="Arial"/>
              </a:rPr>
              <a:t>be</a:t>
            </a:r>
            <a:r>
              <a:rPr sz="1800" spc="-55" dirty="0">
                <a:solidFill>
                  <a:srgbClr val="434343"/>
                </a:solidFill>
                <a:latin typeface="Arial"/>
                <a:cs typeface="Arial"/>
              </a:rPr>
              <a:t> </a:t>
            </a:r>
            <a:r>
              <a:rPr sz="1800" dirty="0">
                <a:solidFill>
                  <a:srgbClr val="434343"/>
                </a:solidFill>
                <a:latin typeface="Arial"/>
                <a:cs typeface="Arial"/>
              </a:rPr>
              <a:t>recommended</a:t>
            </a:r>
            <a:r>
              <a:rPr sz="1800" spc="-55" dirty="0">
                <a:solidFill>
                  <a:srgbClr val="434343"/>
                </a:solidFill>
                <a:latin typeface="Arial"/>
                <a:cs typeface="Arial"/>
              </a:rPr>
              <a:t> </a:t>
            </a:r>
            <a:r>
              <a:rPr sz="1800" spc="-25" dirty="0">
                <a:solidFill>
                  <a:srgbClr val="434343"/>
                </a:solidFill>
                <a:latin typeface="Arial"/>
                <a:cs typeface="Arial"/>
              </a:rPr>
              <a:t>by</a:t>
            </a:r>
            <a:r>
              <a:rPr sz="1800" spc="-55" dirty="0">
                <a:solidFill>
                  <a:srgbClr val="434343"/>
                </a:solidFill>
                <a:latin typeface="Arial"/>
                <a:cs typeface="Arial"/>
              </a:rPr>
              <a:t> </a:t>
            </a:r>
            <a:r>
              <a:rPr sz="1800" spc="30" dirty="0">
                <a:solidFill>
                  <a:srgbClr val="434343"/>
                </a:solidFill>
                <a:latin typeface="Arial"/>
                <a:cs typeface="Arial"/>
              </a:rPr>
              <a:t>this  committee </a:t>
            </a:r>
            <a:r>
              <a:rPr sz="1800" spc="45" dirty="0">
                <a:solidFill>
                  <a:srgbClr val="434343"/>
                </a:solidFill>
                <a:latin typeface="Arial"/>
                <a:cs typeface="Arial"/>
              </a:rPr>
              <a:t>to </a:t>
            </a:r>
            <a:r>
              <a:rPr sz="1800" spc="5" dirty="0">
                <a:solidFill>
                  <a:srgbClr val="434343"/>
                </a:solidFill>
                <a:latin typeface="Arial"/>
                <a:cs typeface="Arial"/>
              </a:rPr>
              <a:t>the </a:t>
            </a:r>
            <a:r>
              <a:rPr sz="1800" spc="-20" dirty="0">
                <a:solidFill>
                  <a:srgbClr val="434343"/>
                </a:solidFill>
                <a:latin typeface="Arial"/>
                <a:cs typeface="Arial"/>
              </a:rPr>
              <a:t>Board </a:t>
            </a:r>
            <a:r>
              <a:rPr sz="1800" spc="70" dirty="0">
                <a:solidFill>
                  <a:srgbClr val="434343"/>
                </a:solidFill>
                <a:latin typeface="Arial"/>
                <a:cs typeface="Arial"/>
              </a:rPr>
              <a:t>of</a:t>
            </a:r>
            <a:r>
              <a:rPr sz="1800" spc="-360" dirty="0">
                <a:solidFill>
                  <a:srgbClr val="434343"/>
                </a:solidFill>
                <a:latin typeface="Arial"/>
                <a:cs typeface="Arial"/>
              </a:rPr>
              <a:t> </a:t>
            </a:r>
            <a:r>
              <a:rPr sz="1800" spc="-15" dirty="0">
                <a:solidFill>
                  <a:srgbClr val="434343"/>
                </a:solidFill>
                <a:latin typeface="Arial"/>
                <a:cs typeface="Arial"/>
              </a:rPr>
              <a:t>Education.</a:t>
            </a:r>
            <a:endParaRPr sz="18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70273" y="3903669"/>
            <a:ext cx="989330" cy="988060"/>
          </a:xfrm>
          <a:custGeom>
            <a:avLst/>
            <a:gdLst/>
            <a:ahLst/>
            <a:cxnLst/>
            <a:rect l="l" t="t" r="r" b="b"/>
            <a:pathLst>
              <a:path w="989329" h="988060">
                <a:moveTo>
                  <a:pt x="0" y="0"/>
                </a:moveTo>
                <a:lnTo>
                  <a:pt x="989099" y="0"/>
                </a:lnTo>
                <a:lnTo>
                  <a:pt x="989099" y="987899"/>
                </a:lnTo>
                <a:lnTo>
                  <a:pt x="0" y="987899"/>
                </a:lnTo>
                <a:lnTo>
                  <a:pt x="0" y="0"/>
                </a:lnTo>
                <a:close/>
              </a:path>
            </a:pathLst>
          </a:custGeom>
          <a:solidFill>
            <a:srgbClr val="D13368"/>
          </a:solidFill>
        </p:spPr>
        <p:txBody>
          <a:bodyPr wrap="square" lIns="0" tIns="0" rIns="0" bIns="0" rtlCol="0"/>
          <a:lstStyle/>
          <a:p>
            <a:endParaRPr/>
          </a:p>
        </p:txBody>
      </p:sp>
      <p:sp>
        <p:nvSpPr>
          <p:cNvPr id="3" name="object 3"/>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4" name="object 4"/>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5" name="object 5"/>
          <p:cNvSpPr txBox="1">
            <a:spLocks noGrp="1"/>
          </p:cNvSpPr>
          <p:nvPr>
            <p:ph type="title"/>
          </p:nvPr>
        </p:nvSpPr>
        <p:spPr>
          <a:xfrm>
            <a:off x="384725" y="467785"/>
            <a:ext cx="4475480" cy="482600"/>
          </a:xfrm>
          <a:prstGeom prst="rect">
            <a:avLst/>
          </a:prstGeom>
        </p:spPr>
        <p:txBody>
          <a:bodyPr vert="horz" wrap="square" lIns="0" tIns="12700" rIns="0" bIns="0" rtlCol="0">
            <a:spAutoFit/>
          </a:bodyPr>
          <a:lstStyle/>
          <a:p>
            <a:pPr marL="12700">
              <a:lnSpc>
                <a:spcPct val="100000"/>
              </a:lnSpc>
              <a:spcBef>
                <a:spcPts val="100"/>
              </a:spcBef>
            </a:pPr>
            <a:r>
              <a:rPr spc="15" dirty="0"/>
              <a:t>Smart </a:t>
            </a:r>
            <a:r>
              <a:rPr spc="-5" dirty="0"/>
              <a:t>Schools</a:t>
            </a:r>
            <a:r>
              <a:rPr spc="-245" dirty="0"/>
              <a:t> </a:t>
            </a:r>
            <a:r>
              <a:rPr spc="25" dirty="0"/>
              <a:t>Committee</a:t>
            </a:r>
          </a:p>
        </p:txBody>
      </p:sp>
      <p:sp>
        <p:nvSpPr>
          <p:cNvPr id="6" name="object 6"/>
          <p:cNvSpPr txBox="1">
            <a:spLocks noGrp="1"/>
          </p:cNvSpPr>
          <p:nvPr>
            <p:ph type="body" idx="1"/>
          </p:nvPr>
        </p:nvSpPr>
        <p:spPr>
          <a:prstGeom prst="rect">
            <a:avLst/>
          </a:prstGeom>
        </p:spPr>
        <p:txBody>
          <a:bodyPr vert="horz" wrap="square" lIns="0" tIns="12700" rIns="0" bIns="0" rtlCol="0">
            <a:spAutoFit/>
          </a:bodyPr>
          <a:lstStyle/>
          <a:p>
            <a:pPr marL="12700" marR="89535">
              <a:lnSpc>
                <a:spcPct val="114599"/>
              </a:lnSpc>
              <a:spcBef>
                <a:spcPts val="100"/>
              </a:spcBef>
            </a:pPr>
            <a:r>
              <a:rPr spc="-35" dirty="0"/>
              <a:t>The</a:t>
            </a:r>
            <a:r>
              <a:rPr spc="-60" dirty="0"/>
              <a:t> </a:t>
            </a:r>
            <a:r>
              <a:rPr spc="30" dirty="0"/>
              <a:t>committee</a:t>
            </a:r>
            <a:r>
              <a:rPr spc="-55" dirty="0"/>
              <a:t> </a:t>
            </a:r>
            <a:r>
              <a:rPr spc="35" dirty="0"/>
              <a:t>met</a:t>
            </a:r>
            <a:r>
              <a:rPr spc="-55" dirty="0"/>
              <a:t> </a:t>
            </a:r>
            <a:r>
              <a:rPr spc="5" dirty="0"/>
              <a:t>on</a:t>
            </a:r>
            <a:r>
              <a:rPr spc="-55" dirty="0"/>
              <a:t> </a:t>
            </a:r>
            <a:r>
              <a:rPr spc="-5" dirty="0"/>
              <a:t>January</a:t>
            </a:r>
            <a:r>
              <a:rPr spc="-55" dirty="0"/>
              <a:t> </a:t>
            </a:r>
            <a:r>
              <a:rPr spc="5" dirty="0" smtClean="0"/>
              <a:t>27</a:t>
            </a:r>
            <a:r>
              <a:rPr lang="en-US" spc="5" dirty="0" smtClean="0"/>
              <a:t>, 2020</a:t>
            </a:r>
            <a:r>
              <a:rPr spc="-55" dirty="0" smtClean="0"/>
              <a:t> </a:t>
            </a:r>
            <a:r>
              <a:rPr spc="45" dirty="0"/>
              <a:t>to</a:t>
            </a:r>
            <a:r>
              <a:rPr spc="-55" dirty="0"/>
              <a:t> </a:t>
            </a:r>
            <a:r>
              <a:rPr spc="5" dirty="0"/>
              <a:t>consider</a:t>
            </a:r>
            <a:r>
              <a:rPr spc="-55" dirty="0"/>
              <a:t> </a:t>
            </a:r>
            <a:r>
              <a:rPr spc="5" dirty="0"/>
              <a:t>the</a:t>
            </a:r>
            <a:r>
              <a:rPr spc="-55" dirty="0"/>
              <a:t> </a:t>
            </a:r>
            <a:r>
              <a:rPr dirty="0"/>
              <a:t>preliminary</a:t>
            </a:r>
            <a:r>
              <a:rPr spc="-55" dirty="0"/>
              <a:t> </a:t>
            </a:r>
            <a:r>
              <a:rPr spc="10" dirty="0"/>
              <a:t>proposals</a:t>
            </a:r>
            <a:r>
              <a:rPr spc="-55" dirty="0"/>
              <a:t> </a:t>
            </a:r>
            <a:r>
              <a:rPr spc="50" dirty="0"/>
              <a:t>from</a:t>
            </a:r>
            <a:r>
              <a:rPr spc="-55" dirty="0"/>
              <a:t> </a:t>
            </a:r>
            <a:r>
              <a:rPr spc="5" dirty="0"/>
              <a:t>the  </a:t>
            </a:r>
            <a:r>
              <a:rPr spc="35" dirty="0"/>
              <a:t>district</a:t>
            </a:r>
            <a:r>
              <a:rPr spc="-60" dirty="0"/>
              <a:t> </a:t>
            </a:r>
            <a:r>
              <a:rPr spc="-10" dirty="0"/>
              <a:t>and</a:t>
            </a:r>
            <a:r>
              <a:rPr spc="-60" dirty="0"/>
              <a:t> </a:t>
            </a:r>
            <a:r>
              <a:rPr spc="25" dirty="0"/>
              <a:t>formulate</a:t>
            </a:r>
            <a:r>
              <a:rPr spc="-55" dirty="0"/>
              <a:t> </a:t>
            </a:r>
            <a:r>
              <a:rPr spc="-25" dirty="0"/>
              <a:t>a</a:t>
            </a:r>
            <a:r>
              <a:rPr spc="-60" dirty="0"/>
              <a:t> </a:t>
            </a:r>
            <a:r>
              <a:rPr spc="10" dirty="0"/>
              <a:t>recommendation</a:t>
            </a:r>
            <a:r>
              <a:rPr spc="-55" dirty="0"/>
              <a:t> </a:t>
            </a:r>
            <a:r>
              <a:rPr spc="45" dirty="0"/>
              <a:t>to</a:t>
            </a:r>
            <a:r>
              <a:rPr spc="-60" dirty="0"/>
              <a:t> </a:t>
            </a:r>
            <a:r>
              <a:rPr spc="5" dirty="0"/>
              <a:t>the</a:t>
            </a:r>
            <a:r>
              <a:rPr spc="-55" dirty="0"/>
              <a:t> </a:t>
            </a:r>
            <a:r>
              <a:rPr spc="-20" dirty="0"/>
              <a:t>Board</a:t>
            </a:r>
            <a:r>
              <a:rPr spc="-60" dirty="0"/>
              <a:t> </a:t>
            </a:r>
            <a:r>
              <a:rPr spc="70" dirty="0"/>
              <a:t>of</a:t>
            </a:r>
            <a:r>
              <a:rPr spc="-55" dirty="0"/>
              <a:t> </a:t>
            </a:r>
            <a:r>
              <a:rPr spc="-15" dirty="0"/>
              <a:t>Education.</a:t>
            </a:r>
          </a:p>
          <a:p>
            <a:pPr marL="12700" marR="5080">
              <a:lnSpc>
                <a:spcPct val="114599"/>
              </a:lnSpc>
              <a:spcBef>
                <a:spcPts val="1575"/>
              </a:spcBef>
            </a:pPr>
            <a:r>
              <a:rPr spc="10" dirty="0"/>
              <a:t>All</a:t>
            </a:r>
            <a:r>
              <a:rPr spc="-60" dirty="0"/>
              <a:t> </a:t>
            </a:r>
            <a:r>
              <a:rPr spc="10" dirty="0"/>
              <a:t>members</a:t>
            </a:r>
            <a:r>
              <a:rPr spc="-55" dirty="0"/>
              <a:t> </a:t>
            </a:r>
            <a:r>
              <a:rPr spc="70" dirty="0"/>
              <a:t>of</a:t>
            </a:r>
            <a:r>
              <a:rPr spc="-55" dirty="0"/>
              <a:t> </a:t>
            </a:r>
            <a:r>
              <a:rPr spc="5" dirty="0"/>
              <a:t>the</a:t>
            </a:r>
            <a:r>
              <a:rPr spc="-60" dirty="0"/>
              <a:t> </a:t>
            </a:r>
            <a:r>
              <a:rPr spc="30" dirty="0"/>
              <a:t>committee</a:t>
            </a:r>
            <a:r>
              <a:rPr spc="-55" dirty="0"/>
              <a:t> </a:t>
            </a:r>
            <a:r>
              <a:rPr spc="-25" dirty="0"/>
              <a:t>agreed</a:t>
            </a:r>
            <a:r>
              <a:rPr spc="-55" dirty="0"/>
              <a:t> </a:t>
            </a:r>
            <a:r>
              <a:rPr spc="45" dirty="0"/>
              <a:t>to</a:t>
            </a:r>
            <a:r>
              <a:rPr spc="-55" dirty="0"/>
              <a:t> </a:t>
            </a:r>
            <a:r>
              <a:rPr spc="10" dirty="0"/>
              <a:t>recommend</a:t>
            </a:r>
            <a:r>
              <a:rPr spc="-60" dirty="0"/>
              <a:t> </a:t>
            </a:r>
            <a:r>
              <a:rPr spc="30" dirty="0"/>
              <a:t>this</a:t>
            </a:r>
            <a:r>
              <a:rPr spc="-55" dirty="0"/>
              <a:t> </a:t>
            </a:r>
            <a:r>
              <a:rPr spc="5" dirty="0"/>
              <a:t>proposal</a:t>
            </a:r>
            <a:r>
              <a:rPr spc="-55" dirty="0"/>
              <a:t> </a:t>
            </a:r>
            <a:r>
              <a:rPr spc="45" dirty="0"/>
              <a:t>to</a:t>
            </a:r>
            <a:r>
              <a:rPr spc="-60" dirty="0"/>
              <a:t> </a:t>
            </a:r>
            <a:r>
              <a:rPr spc="5" dirty="0"/>
              <a:t>the</a:t>
            </a:r>
            <a:r>
              <a:rPr spc="-55" dirty="0"/>
              <a:t> </a:t>
            </a:r>
            <a:r>
              <a:rPr spc="-20" dirty="0"/>
              <a:t>Board</a:t>
            </a:r>
            <a:r>
              <a:rPr spc="-55" dirty="0"/>
              <a:t> </a:t>
            </a:r>
            <a:r>
              <a:rPr spc="70" dirty="0"/>
              <a:t>of  </a:t>
            </a:r>
            <a:r>
              <a:rPr spc="-10" dirty="0"/>
              <a:t>Education </a:t>
            </a:r>
            <a:r>
              <a:rPr spc="50" dirty="0"/>
              <a:t>for</a:t>
            </a:r>
            <a:r>
              <a:rPr spc="-114" dirty="0"/>
              <a:t> </a:t>
            </a:r>
            <a:r>
              <a:rPr spc="-30" dirty="0"/>
              <a:t>review.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170273" y="3903669"/>
            <a:ext cx="989330" cy="988060"/>
          </a:xfrm>
          <a:custGeom>
            <a:avLst/>
            <a:gdLst/>
            <a:ahLst/>
            <a:cxnLst/>
            <a:rect l="l" t="t" r="r" b="b"/>
            <a:pathLst>
              <a:path w="989329" h="988060">
                <a:moveTo>
                  <a:pt x="0" y="0"/>
                </a:moveTo>
                <a:lnTo>
                  <a:pt x="989099" y="0"/>
                </a:lnTo>
                <a:lnTo>
                  <a:pt x="989099" y="987899"/>
                </a:lnTo>
                <a:lnTo>
                  <a:pt x="0" y="987899"/>
                </a:lnTo>
                <a:lnTo>
                  <a:pt x="0" y="0"/>
                </a:lnTo>
                <a:close/>
              </a:path>
            </a:pathLst>
          </a:custGeom>
          <a:solidFill>
            <a:srgbClr val="D13368"/>
          </a:solidFill>
        </p:spPr>
        <p:txBody>
          <a:bodyPr wrap="square" lIns="0" tIns="0" rIns="0" bIns="0" rtlCol="0"/>
          <a:lstStyle/>
          <a:p>
            <a:endParaRPr/>
          </a:p>
        </p:txBody>
      </p:sp>
      <p:sp>
        <p:nvSpPr>
          <p:cNvPr id="3" name="object 3"/>
          <p:cNvSpPr/>
          <p:nvPr/>
        </p:nvSpPr>
        <p:spPr>
          <a:xfrm>
            <a:off x="8154757" y="3903682"/>
            <a:ext cx="989330" cy="988060"/>
          </a:xfrm>
          <a:custGeom>
            <a:avLst/>
            <a:gdLst/>
            <a:ahLst/>
            <a:cxnLst/>
            <a:rect l="l" t="t" r="r" b="b"/>
            <a:pathLst>
              <a:path w="989329" h="988060">
                <a:moveTo>
                  <a:pt x="989099" y="987899"/>
                </a:moveTo>
                <a:lnTo>
                  <a:pt x="0" y="0"/>
                </a:lnTo>
                <a:lnTo>
                  <a:pt x="989099" y="0"/>
                </a:lnTo>
                <a:lnTo>
                  <a:pt x="989099" y="987899"/>
                </a:lnTo>
                <a:close/>
              </a:path>
            </a:pathLst>
          </a:custGeom>
          <a:solidFill>
            <a:srgbClr val="9B254D"/>
          </a:solidFill>
        </p:spPr>
        <p:txBody>
          <a:bodyPr wrap="square" lIns="0" tIns="0" rIns="0" bIns="0" rtlCol="0"/>
          <a:lstStyle/>
          <a:p>
            <a:endParaRPr/>
          </a:p>
        </p:txBody>
      </p:sp>
      <p:sp>
        <p:nvSpPr>
          <p:cNvPr id="4" name="object 4"/>
          <p:cNvSpPr/>
          <p:nvPr/>
        </p:nvSpPr>
        <p:spPr>
          <a:xfrm>
            <a:off x="0" y="4891594"/>
            <a:ext cx="9144000" cy="252095"/>
          </a:xfrm>
          <a:custGeom>
            <a:avLst/>
            <a:gdLst/>
            <a:ahLst/>
            <a:cxnLst/>
            <a:rect l="l" t="t" r="r" b="b"/>
            <a:pathLst>
              <a:path w="9144000" h="252095">
                <a:moveTo>
                  <a:pt x="0" y="0"/>
                </a:moveTo>
                <a:lnTo>
                  <a:pt x="9143999" y="0"/>
                </a:lnTo>
                <a:lnTo>
                  <a:pt x="9143999" y="251999"/>
                </a:lnTo>
                <a:lnTo>
                  <a:pt x="0" y="251999"/>
                </a:lnTo>
                <a:lnTo>
                  <a:pt x="0" y="0"/>
                </a:lnTo>
                <a:close/>
              </a:path>
            </a:pathLst>
          </a:custGeom>
          <a:solidFill>
            <a:srgbClr val="2A3890"/>
          </a:solidFill>
        </p:spPr>
        <p:txBody>
          <a:bodyPr wrap="square" lIns="0" tIns="0" rIns="0" bIns="0" rtlCol="0"/>
          <a:lstStyle/>
          <a:p>
            <a:endParaRPr/>
          </a:p>
        </p:txBody>
      </p:sp>
      <p:sp>
        <p:nvSpPr>
          <p:cNvPr id="5" name="object 5"/>
          <p:cNvSpPr txBox="1">
            <a:spLocks noGrp="1"/>
          </p:cNvSpPr>
          <p:nvPr>
            <p:ph type="title"/>
          </p:nvPr>
        </p:nvSpPr>
        <p:spPr>
          <a:xfrm>
            <a:off x="384725" y="467785"/>
            <a:ext cx="3877310" cy="482600"/>
          </a:xfrm>
          <a:prstGeom prst="rect">
            <a:avLst/>
          </a:prstGeom>
        </p:spPr>
        <p:txBody>
          <a:bodyPr vert="horz" wrap="square" lIns="0" tIns="12700" rIns="0" bIns="0" rtlCol="0">
            <a:spAutoFit/>
          </a:bodyPr>
          <a:lstStyle/>
          <a:p>
            <a:pPr marL="12700">
              <a:lnSpc>
                <a:spcPct val="100000"/>
              </a:lnSpc>
              <a:spcBef>
                <a:spcPts val="100"/>
              </a:spcBef>
            </a:pPr>
            <a:r>
              <a:rPr spc="-20" dirty="0"/>
              <a:t>Recommended</a:t>
            </a:r>
            <a:r>
              <a:rPr spc="-165" dirty="0"/>
              <a:t> </a:t>
            </a:r>
            <a:r>
              <a:rPr spc="10" dirty="0"/>
              <a:t>Project</a:t>
            </a:r>
          </a:p>
        </p:txBody>
      </p:sp>
      <p:sp>
        <p:nvSpPr>
          <p:cNvPr id="6" name="object 6"/>
          <p:cNvSpPr txBox="1"/>
          <p:nvPr/>
        </p:nvSpPr>
        <p:spPr>
          <a:xfrm>
            <a:off x="475249" y="1253750"/>
            <a:ext cx="7913370" cy="1597025"/>
          </a:xfrm>
          <a:prstGeom prst="rect">
            <a:avLst/>
          </a:prstGeom>
        </p:spPr>
        <p:txBody>
          <a:bodyPr vert="horz" wrap="square" lIns="0" tIns="52704" rIns="0" bIns="0" rtlCol="0">
            <a:spAutoFit/>
          </a:bodyPr>
          <a:lstStyle/>
          <a:p>
            <a:pPr marL="379095" indent="-366395">
              <a:lnSpc>
                <a:spcPct val="100000"/>
              </a:lnSpc>
              <a:spcBef>
                <a:spcPts val="414"/>
              </a:spcBef>
              <a:buChar char="●"/>
              <a:tabLst>
                <a:tab pos="379095" algn="l"/>
                <a:tab pos="379730" algn="l"/>
              </a:tabLst>
            </a:pPr>
            <a:r>
              <a:rPr sz="1800" dirty="0">
                <a:solidFill>
                  <a:srgbClr val="434343"/>
                </a:solidFill>
                <a:latin typeface="Arial"/>
                <a:cs typeface="Arial"/>
              </a:rPr>
              <a:t>Classroom </a:t>
            </a:r>
            <a:r>
              <a:rPr sz="1800" spc="-15" dirty="0">
                <a:solidFill>
                  <a:srgbClr val="434343"/>
                </a:solidFill>
                <a:latin typeface="Arial"/>
                <a:cs typeface="Arial"/>
              </a:rPr>
              <a:t>Learning </a:t>
            </a:r>
            <a:r>
              <a:rPr sz="1800" spc="-20" dirty="0">
                <a:solidFill>
                  <a:srgbClr val="434343"/>
                </a:solidFill>
                <a:latin typeface="Arial"/>
                <a:cs typeface="Arial"/>
              </a:rPr>
              <a:t>Technology:</a:t>
            </a:r>
            <a:r>
              <a:rPr sz="1800" spc="-200" dirty="0">
                <a:solidFill>
                  <a:srgbClr val="434343"/>
                </a:solidFill>
                <a:latin typeface="Arial"/>
                <a:cs typeface="Arial"/>
              </a:rPr>
              <a:t> </a:t>
            </a:r>
            <a:r>
              <a:rPr sz="1800" spc="-15" dirty="0">
                <a:solidFill>
                  <a:srgbClr val="434343"/>
                </a:solidFill>
                <a:latin typeface="Arial"/>
                <a:cs typeface="Arial"/>
              </a:rPr>
              <a:t>$</a:t>
            </a:r>
            <a:r>
              <a:rPr sz="1800" spc="-15" dirty="0" smtClean="0">
                <a:solidFill>
                  <a:srgbClr val="434343"/>
                </a:solidFill>
                <a:latin typeface="Arial"/>
                <a:cs typeface="Arial"/>
              </a:rPr>
              <a:t>2</a:t>
            </a:r>
            <a:r>
              <a:rPr lang="en-US" sz="1800" spc="-15" dirty="0" smtClean="0">
                <a:solidFill>
                  <a:srgbClr val="434343"/>
                </a:solidFill>
                <a:latin typeface="Arial"/>
                <a:cs typeface="Arial"/>
              </a:rPr>
              <a:t>69</a:t>
            </a:r>
            <a:r>
              <a:rPr sz="1800" spc="-15" dirty="0" smtClean="0">
                <a:solidFill>
                  <a:srgbClr val="434343"/>
                </a:solidFill>
                <a:latin typeface="Arial"/>
                <a:cs typeface="Arial"/>
              </a:rPr>
              <a:t>,</a:t>
            </a:r>
            <a:r>
              <a:rPr lang="en-US" sz="1800" spc="-15" dirty="0" smtClean="0">
                <a:solidFill>
                  <a:srgbClr val="434343"/>
                </a:solidFill>
                <a:latin typeface="Arial"/>
                <a:cs typeface="Arial"/>
              </a:rPr>
              <a:t>153</a:t>
            </a:r>
            <a:r>
              <a:rPr sz="1800" spc="-15" dirty="0" smtClean="0">
                <a:solidFill>
                  <a:srgbClr val="434343"/>
                </a:solidFill>
                <a:latin typeface="Arial"/>
                <a:cs typeface="Arial"/>
              </a:rPr>
              <a:t>.00</a:t>
            </a:r>
            <a:endParaRPr sz="1800" dirty="0">
              <a:latin typeface="Arial"/>
              <a:cs typeface="Arial"/>
            </a:endParaRPr>
          </a:p>
          <a:p>
            <a:pPr marL="379095" indent="-366395">
              <a:lnSpc>
                <a:spcPct val="100000"/>
              </a:lnSpc>
              <a:spcBef>
                <a:spcPts val="315"/>
              </a:spcBef>
              <a:buChar char="●"/>
              <a:tabLst>
                <a:tab pos="379095" algn="l"/>
                <a:tab pos="379730" algn="l"/>
              </a:tabLst>
            </a:pPr>
            <a:r>
              <a:rPr sz="1800" spc="-10" dirty="0">
                <a:solidFill>
                  <a:srgbClr val="434343"/>
                </a:solidFill>
                <a:latin typeface="Arial"/>
                <a:cs typeface="Arial"/>
              </a:rPr>
              <a:t>School Connectivity:</a:t>
            </a:r>
            <a:r>
              <a:rPr sz="1800" spc="-114" dirty="0">
                <a:solidFill>
                  <a:srgbClr val="434343"/>
                </a:solidFill>
                <a:latin typeface="Arial"/>
                <a:cs typeface="Arial"/>
              </a:rPr>
              <a:t> </a:t>
            </a:r>
            <a:r>
              <a:rPr sz="1800" spc="-15" dirty="0">
                <a:solidFill>
                  <a:srgbClr val="434343"/>
                </a:solidFill>
                <a:latin typeface="Arial"/>
                <a:cs typeface="Arial"/>
              </a:rPr>
              <a:t>$36,000.00</a:t>
            </a:r>
            <a:endParaRPr sz="1800" dirty="0">
              <a:latin typeface="Arial"/>
              <a:cs typeface="Arial"/>
            </a:endParaRPr>
          </a:p>
          <a:p>
            <a:pPr marL="379095" marR="5080" indent="-366395">
              <a:lnSpc>
                <a:spcPct val="114599"/>
              </a:lnSpc>
              <a:buChar char="●"/>
              <a:tabLst>
                <a:tab pos="379095" algn="l"/>
                <a:tab pos="379730" algn="l"/>
              </a:tabLst>
            </a:pPr>
            <a:r>
              <a:rPr sz="1800" spc="-30" dirty="0">
                <a:solidFill>
                  <a:srgbClr val="434343"/>
                </a:solidFill>
                <a:latin typeface="Arial"/>
                <a:cs typeface="Arial"/>
              </a:rPr>
              <a:t>Removal</a:t>
            </a:r>
            <a:r>
              <a:rPr sz="1800" spc="-60" dirty="0">
                <a:solidFill>
                  <a:srgbClr val="434343"/>
                </a:solidFill>
                <a:latin typeface="Arial"/>
                <a:cs typeface="Arial"/>
              </a:rPr>
              <a:t> </a:t>
            </a:r>
            <a:r>
              <a:rPr sz="1800" spc="70" dirty="0">
                <a:solidFill>
                  <a:srgbClr val="434343"/>
                </a:solidFill>
                <a:latin typeface="Arial"/>
                <a:cs typeface="Arial"/>
              </a:rPr>
              <a:t>of</a:t>
            </a:r>
            <a:r>
              <a:rPr sz="1800" spc="-55" dirty="0">
                <a:solidFill>
                  <a:srgbClr val="434343"/>
                </a:solidFill>
                <a:latin typeface="Arial"/>
                <a:cs typeface="Arial"/>
              </a:rPr>
              <a:t> </a:t>
            </a:r>
            <a:r>
              <a:rPr sz="1800" spc="10" dirty="0">
                <a:solidFill>
                  <a:srgbClr val="434343"/>
                </a:solidFill>
                <a:latin typeface="Arial"/>
                <a:cs typeface="Arial"/>
              </a:rPr>
              <a:t>all</a:t>
            </a:r>
            <a:r>
              <a:rPr sz="1800" spc="-55" dirty="0">
                <a:solidFill>
                  <a:srgbClr val="434343"/>
                </a:solidFill>
                <a:latin typeface="Arial"/>
                <a:cs typeface="Arial"/>
              </a:rPr>
              <a:t> </a:t>
            </a:r>
            <a:r>
              <a:rPr sz="1800" spc="5" dirty="0">
                <a:solidFill>
                  <a:srgbClr val="434343"/>
                </a:solidFill>
                <a:latin typeface="Arial"/>
                <a:cs typeface="Arial"/>
              </a:rPr>
              <a:t>Smartboards</a:t>
            </a:r>
            <a:r>
              <a:rPr sz="1800" spc="-55" dirty="0">
                <a:solidFill>
                  <a:srgbClr val="434343"/>
                </a:solidFill>
                <a:latin typeface="Arial"/>
                <a:cs typeface="Arial"/>
              </a:rPr>
              <a:t> </a:t>
            </a:r>
            <a:r>
              <a:rPr sz="1800" spc="-10" dirty="0">
                <a:solidFill>
                  <a:srgbClr val="434343"/>
                </a:solidFill>
                <a:latin typeface="Arial"/>
                <a:cs typeface="Arial"/>
              </a:rPr>
              <a:t>and</a:t>
            </a:r>
            <a:r>
              <a:rPr sz="1800" spc="-55" dirty="0">
                <a:solidFill>
                  <a:srgbClr val="434343"/>
                </a:solidFill>
                <a:latin typeface="Arial"/>
                <a:cs typeface="Arial"/>
              </a:rPr>
              <a:t> </a:t>
            </a:r>
            <a:r>
              <a:rPr sz="1800" spc="10" dirty="0">
                <a:solidFill>
                  <a:srgbClr val="434343"/>
                </a:solidFill>
                <a:latin typeface="Arial"/>
                <a:cs typeface="Arial"/>
              </a:rPr>
              <a:t>prior</a:t>
            </a:r>
            <a:r>
              <a:rPr sz="1800" spc="-55" dirty="0">
                <a:solidFill>
                  <a:srgbClr val="434343"/>
                </a:solidFill>
                <a:latin typeface="Arial"/>
                <a:cs typeface="Arial"/>
              </a:rPr>
              <a:t> </a:t>
            </a:r>
            <a:r>
              <a:rPr sz="1800" spc="-5" dirty="0">
                <a:solidFill>
                  <a:srgbClr val="434343"/>
                </a:solidFill>
                <a:latin typeface="Arial"/>
                <a:cs typeface="Arial"/>
              </a:rPr>
              <a:t>generation</a:t>
            </a:r>
            <a:r>
              <a:rPr sz="1800" spc="-55" dirty="0">
                <a:solidFill>
                  <a:srgbClr val="434343"/>
                </a:solidFill>
                <a:latin typeface="Arial"/>
                <a:cs typeface="Arial"/>
              </a:rPr>
              <a:t> </a:t>
            </a:r>
            <a:r>
              <a:rPr sz="1800" spc="-10" dirty="0">
                <a:solidFill>
                  <a:srgbClr val="434343"/>
                </a:solidFill>
                <a:latin typeface="Arial"/>
                <a:cs typeface="Arial"/>
              </a:rPr>
              <a:t>Promethean</a:t>
            </a:r>
            <a:r>
              <a:rPr sz="1800" spc="-55" dirty="0">
                <a:solidFill>
                  <a:srgbClr val="434343"/>
                </a:solidFill>
                <a:latin typeface="Arial"/>
                <a:cs typeface="Arial"/>
              </a:rPr>
              <a:t> </a:t>
            </a:r>
            <a:r>
              <a:rPr sz="1800" spc="-15" dirty="0">
                <a:solidFill>
                  <a:srgbClr val="434343"/>
                </a:solidFill>
                <a:latin typeface="Arial"/>
                <a:cs typeface="Arial"/>
              </a:rPr>
              <a:t>Boards</a:t>
            </a:r>
            <a:r>
              <a:rPr sz="1800" spc="-55" dirty="0">
                <a:solidFill>
                  <a:srgbClr val="434343"/>
                </a:solidFill>
                <a:latin typeface="Arial"/>
                <a:cs typeface="Arial"/>
              </a:rPr>
              <a:t> </a:t>
            </a:r>
            <a:r>
              <a:rPr sz="1800" spc="50" dirty="0">
                <a:solidFill>
                  <a:srgbClr val="434343"/>
                </a:solidFill>
                <a:latin typeface="Arial"/>
                <a:cs typeface="Arial"/>
              </a:rPr>
              <a:t>from  </a:t>
            </a:r>
            <a:r>
              <a:rPr sz="1800" spc="20" dirty="0">
                <a:solidFill>
                  <a:srgbClr val="434343"/>
                </a:solidFill>
                <a:latin typeface="Arial"/>
                <a:cs typeface="Arial"/>
              </a:rPr>
              <a:t>classrooms </a:t>
            </a:r>
            <a:r>
              <a:rPr sz="1800" spc="10" dirty="0">
                <a:solidFill>
                  <a:srgbClr val="434343"/>
                </a:solidFill>
                <a:latin typeface="Arial"/>
                <a:cs typeface="Arial"/>
              </a:rPr>
              <a:t>in </a:t>
            </a:r>
            <a:r>
              <a:rPr sz="1800" spc="30" dirty="0">
                <a:solidFill>
                  <a:srgbClr val="434343"/>
                </a:solidFill>
                <a:latin typeface="Arial"/>
                <a:cs typeface="Arial"/>
              </a:rPr>
              <a:t>Middle/High </a:t>
            </a:r>
            <a:r>
              <a:rPr sz="1800" spc="-10" dirty="0">
                <a:solidFill>
                  <a:srgbClr val="434343"/>
                </a:solidFill>
                <a:latin typeface="Arial"/>
                <a:cs typeface="Arial"/>
              </a:rPr>
              <a:t>School</a:t>
            </a:r>
            <a:r>
              <a:rPr sz="1800" spc="-305" dirty="0">
                <a:solidFill>
                  <a:srgbClr val="434343"/>
                </a:solidFill>
                <a:latin typeface="Arial"/>
                <a:cs typeface="Arial"/>
              </a:rPr>
              <a:t> </a:t>
            </a:r>
            <a:r>
              <a:rPr sz="1800" spc="10" dirty="0">
                <a:solidFill>
                  <a:srgbClr val="434343"/>
                </a:solidFill>
                <a:latin typeface="Arial"/>
                <a:cs typeface="Arial"/>
              </a:rPr>
              <a:t>building</a:t>
            </a:r>
            <a:endParaRPr sz="1800" dirty="0">
              <a:latin typeface="Arial"/>
              <a:cs typeface="Arial"/>
            </a:endParaRPr>
          </a:p>
          <a:p>
            <a:pPr marL="379095" indent="-366395">
              <a:lnSpc>
                <a:spcPct val="100000"/>
              </a:lnSpc>
              <a:spcBef>
                <a:spcPts val="315"/>
              </a:spcBef>
              <a:buChar char="●"/>
              <a:tabLst>
                <a:tab pos="379095" algn="l"/>
                <a:tab pos="379730" algn="l"/>
              </a:tabLst>
            </a:pPr>
            <a:r>
              <a:rPr sz="1800" spc="15" dirty="0">
                <a:solidFill>
                  <a:srgbClr val="434343"/>
                </a:solidFill>
                <a:latin typeface="Arial"/>
                <a:cs typeface="Arial"/>
              </a:rPr>
              <a:t>Installation</a:t>
            </a:r>
            <a:r>
              <a:rPr sz="1800" spc="-65" dirty="0">
                <a:solidFill>
                  <a:srgbClr val="434343"/>
                </a:solidFill>
                <a:latin typeface="Arial"/>
                <a:cs typeface="Arial"/>
              </a:rPr>
              <a:t> </a:t>
            </a:r>
            <a:r>
              <a:rPr sz="1800" spc="70" dirty="0">
                <a:solidFill>
                  <a:srgbClr val="434343"/>
                </a:solidFill>
                <a:latin typeface="Arial"/>
                <a:cs typeface="Arial"/>
              </a:rPr>
              <a:t>of</a:t>
            </a:r>
            <a:r>
              <a:rPr sz="1800" spc="-60" dirty="0">
                <a:solidFill>
                  <a:srgbClr val="434343"/>
                </a:solidFill>
                <a:latin typeface="Arial"/>
                <a:cs typeface="Arial"/>
              </a:rPr>
              <a:t> </a:t>
            </a:r>
            <a:r>
              <a:rPr sz="1800" dirty="0">
                <a:solidFill>
                  <a:srgbClr val="434343"/>
                </a:solidFill>
                <a:latin typeface="Arial"/>
                <a:cs typeface="Arial"/>
              </a:rPr>
              <a:t>Interactive</a:t>
            </a:r>
            <a:r>
              <a:rPr sz="1800" spc="-60" dirty="0">
                <a:solidFill>
                  <a:srgbClr val="434343"/>
                </a:solidFill>
                <a:latin typeface="Arial"/>
                <a:cs typeface="Arial"/>
              </a:rPr>
              <a:t> </a:t>
            </a:r>
            <a:r>
              <a:rPr sz="1800" spc="-20" dirty="0">
                <a:solidFill>
                  <a:srgbClr val="434343"/>
                </a:solidFill>
                <a:latin typeface="Arial"/>
                <a:cs typeface="Arial"/>
              </a:rPr>
              <a:t>Panels</a:t>
            </a:r>
            <a:r>
              <a:rPr sz="1800" spc="-60" dirty="0">
                <a:solidFill>
                  <a:srgbClr val="434343"/>
                </a:solidFill>
                <a:latin typeface="Arial"/>
                <a:cs typeface="Arial"/>
              </a:rPr>
              <a:t> </a:t>
            </a:r>
            <a:r>
              <a:rPr sz="1800" spc="10" dirty="0">
                <a:solidFill>
                  <a:srgbClr val="434343"/>
                </a:solidFill>
                <a:latin typeface="Arial"/>
                <a:cs typeface="Arial"/>
              </a:rPr>
              <a:t>in</a:t>
            </a:r>
            <a:r>
              <a:rPr sz="1800" spc="-60" dirty="0">
                <a:solidFill>
                  <a:srgbClr val="434343"/>
                </a:solidFill>
                <a:latin typeface="Arial"/>
                <a:cs typeface="Arial"/>
              </a:rPr>
              <a:t> </a:t>
            </a:r>
            <a:r>
              <a:rPr sz="1800" spc="20" dirty="0">
                <a:solidFill>
                  <a:srgbClr val="434343"/>
                </a:solidFill>
                <a:latin typeface="Arial"/>
                <a:cs typeface="Arial"/>
              </a:rPr>
              <a:t>classrooms</a:t>
            </a:r>
            <a:r>
              <a:rPr sz="1800" spc="-60" dirty="0">
                <a:solidFill>
                  <a:srgbClr val="434343"/>
                </a:solidFill>
                <a:latin typeface="Arial"/>
                <a:cs typeface="Arial"/>
              </a:rPr>
              <a:t> </a:t>
            </a:r>
            <a:r>
              <a:rPr sz="1800" spc="-10" dirty="0">
                <a:solidFill>
                  <a:srgbClr val="434343"/>
                </a:solidFill>
                <a:latin typeface="Arial"/>
                <a:cs typeface="Arial"/>
              </a:rPr>
              <a:t>and</a:t>
            </a:r>
            <a:r>
              <a:rPr sz="1800" spc="-60" dirty="0">
                <a:solidFill>
                  <a:srgbClr val="434343"/>
                </a:solidFill>
                <a:latin typeface="Arial"/>
                <a:cs typeface="Arial"/>
              </a:rPr>
              <a:t> </a:t>
            </a:r>
            <a:r>
              <a:rPr sz="1800" dirty="0">
                <a:solidFill>
                  <a:srgbClr val="434343"/>
                </a:solidFill>
                <a:latin typeface="Arial"/>
                <a:cs typeface="Arial"/>
              </a:rPr>
              <a:t>conference</a:t>
            </a:r>
            <a:r>
              <a:rPr sz="1800" spc="-60" dirty="0">
                <a:solidFill>
                  <a:srgbClr val="434343"/>
                </a:solidFill>
                <a:latin typeface="Arial"/>
                <a:cs typeface="Arial"/>
              </a:rPr>
              <a:t> </a:t>
            </a:r>
            <a:r>
              <a:rPr sz="1800" spc="25" dirty="0">
                <a:solidFill>
                  <a:srgbClr val="434343"/>
                </a:solidFill>
                <a:latin typeface="Arial"/>
                <a:cs typeface="Arial"/>
              </a:rPr>
              <a:t>rooms</a:t>
            </a:r>
            <a:endParaRPr sz="18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TotalTime>
  <Words>621</Words>
  <Application>Microsoft Office PowerPoint</Application>
  <PresentationFormat>On-screen Show (16:9)</PresentationFormat>
  <Paragraphs>67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Union Springs Central School  District Smart Schools Initiative</vt:lpstr>
      <vt:lpstr>Smart Bond Initiative</vt:lpstr>
      <vt:lpstr>Smart Schools Investment Plan (SSIP) - Update</vt:lpstr>
      <vt:lpstr>Rules for the use of these funds</vt:lpstr>
      <vt:lpstr>Step 1</vt:lpstr>
      <vt:lpstr>Step 2</vt:lpstr>
      <vt:lpstr>Committee Responsibilities</vt:lpstr>
      <vt:lpstr>Smart Schools Committee</vt:lpstr>
      <vt:lpstr>Recommended Project</vt:lpstr>
      <vt:lpstr>Selection criteria for interactive panels</vt:lpstr>
      <vt:lpstr>Justiﬁcation for Project Selection</vt:lpstr>
      <vt:lpstr>Next Steps</vt:lpstr>
      <vt:lpstr>Next Steps,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Union Springs Central School  District Smart Schools Initiative</dc:title>
  <dc:creator>WURSTER, MIKE</dc:creator>
  <cp:lastModifiedBy>POWERS, JARETT</cp:lastModifiedBy>
  <cp:revision>8</cp:revision>
  <dcterms:created xsi:type="dcterms:W3CDTF">2021-04-26T13:01:18Z</dcterms:created>
  <dcterms:modified xsi:type="dcterms:W3CDTF">2022-01-04T19:07:15Z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or">
    <vt:lpwstr>Google</vt:lpwstr>
  </property>
</Properties>
</file>