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59" r:id="rId6"/>
    <p:sldId id="260" r:id="rId7"/>
    <p:sldId id="261" r:id="rId8"/>
    <p:sldId id="262" r:id="rId9"/>
    <p:sldId id="264" r:id="rId10"/>
    <p:sldId id="263" r:id="rId11"/>
    <p:sldId id="265" r:id="rId12"/>
    <p:sldId id="266" r:id="rId13"/>
    <p:sldId id="267" r:id="rId14"/>
  </p:sldIdLst>
  <p:sldSz cx="9144000" cy="5143500" type="screen16x9"/>
  <p:notesSz cx="9144000" cy="514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72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500"/>
          </a:xfrm>
          <a:custGeom>
            <a:avLst/>
            <a:gdLst/>
            <a:ahLst/>
            <a:cxnLst/>
            <a:rect l="l" t="t" r="r" b="b"/>
            <a:pathLst>
              <a:path w="9144000" h="5143500">
                <a:moveTo>
                  <a:pt x="0" y="0"/>
                </a:moveTo>
                <a:lnTo>
                  <a:pt x="9143999" y="0"/>
                </a:lnTo>
                <a:lnTo>
                  <a:pt x="9143999" y="5143499"/>
                </a:lnTo>
                <a:lnTo>
                  <a:pt x="0" y="5143499"/>
                </a:lnTo>
                <a:lnTo>
                  <a:pt x="0" y="0"/>
                </a:lnTo>
                <a:close/>
              </a:path>
            </a:pathLst>
          </a:custGeom>
          <a:solidFill>
            <a:srgbClr val="2A3890"/>
          </a:solidFill>
        </p:spPr>
        <p:txBody>
          <a:bodyPr wrap="square" lIns="0" tIns="0" rIns="0" bIns="0" rtlCol="0"/>
          <a:lstStyle/>
          <a:p>
            <a:endParaRPr/>
          </a:p>
        </p:txBody>
      </p:sp>
      <p:sp>
        <p:nvSpPr>
          <p:cNvPr id="17" name="bk object 17"/>
          <p:cNvSpPr/>
          <p:nvPr/>
        </p:nvSpPr>
        <p:spPr>
          <a:xfrm>
            <a:off x="8128803" y="15"/>
            <a:ext cx="1015365" cy="1015365"/>
          </a:xfrm>
          <a:custGeom>
            <a:avLst/>
            <a:gdLst/>
            <a:ahLst/>
            <a:cxnLst/>
            <a:rect l="l" t="t" r="r" b="b"/>
            <a:pathLst>
              <a:path w="1015365" h="1015365">
                <a:moveTo>
                  <a:pt x="0" y="0"/>
                </a:moveTo>
                <a:lnTo>
                  <a:pt x="1015199" y="0"/>
                </a:lnTo>
                <a:lnTo>
                  <a:pt x="1015199" y="1015199"/>
                </a:lnTo>
                <a:lnTo>
                  <a:pt x="0" y="1015199"/>
                </a:lnTo>
                <a:lnTo>
                  <a:pt x="0" y="0"/>
                </a:lnTo>
                <a:close/>
              </a:path>
            </a:pathLst>
          </a:custGeom>
          <a:solidFill>
            <a:srgbClr val="212D73"/>
          </a:solidFill>
        </p:spPr>
        <p:txBody>
          <a:bodyPr wrap="square" lIns="0" tIns="0" rIns="0" bIns="0" rtlCol="0"/>
          <a:lstStyle/>
          <a:p>
            <a:endParaRPr/>
          </a:p>
        </p:txBody>
      </p:sp>
      <p:sp>
        <p:nvSpPr>
          <p:cNvPr id="18" name="bk object 18"/>
          <p:cNvSpPr/>
          <p:nvPr/>
        </p:nvSpPr>
        <p:spPr>
          <a:xfrm>
            <a:off x="7113463" y="4"/>
            <a:ext cx="1015365" cy="1015365"/>
          </a:xfrm>
          <a:custGeom>
            <a:avLst/>
            <a:gdLst/>
            <a:ahLst/>
            <a:cxnLst/>
            <a:rect l="l" t="t" r="r" b="b"/>
            <a:pathLst>
              <a:path w="1015365" h="1015365">
                <a:moveTo>
                  <a:pt x="1015199" y="1015199"/>
                </a:moveTo>
                <a:lnTo>
                  <a:pt x="0" y="1015199"/>
                </a:lnTo>
                <a:lnTo>
                  <a:pt x="1015199" y="0"/>
                </a:lnTo>
                <a:lnTo>
                  <a:pt x="1015199" y="1015199"/>
                </a:lnTo>
                <a:close/>
              </a:path>
            </a:pathLst>
          </a:custGeom>
          <a:solidFill>
            <a:srgbClr val="3849AB"/>
          </a:solidFill>
        </p:spPr>
        <p:txBody>
          <a:bodyPr wrap="square" lIns="0" tIns="0" rIns="0" bIns="0" rtlCol="0"/>
          <a:lstStyle/>
          <a:p>
            <a:endParaRPr/>
          </a:p>
        </p:txBody>
      </p:sp>
      <p:sp>
        <p:nvSpPr>
          <p:cNvPr id="19" name="bk object 19"/>
          <p:cNvSpPr/>
          <p:nvPr/>
        </p:nvSpPr>
        <p:spPr>
          <a:xfrm>
            <a:off x="7113588" y="106"/>
            <a:ext cx="1015365" cy="1015365"/>
          </a:xfrm>
          <a:custGeom>
            <a:avLst/>
            <a:gdLst/>
            <a:ahLst/>
            <a:cxnLst/>
            <a:rect l="l" t="t" r="r" b="b"/>
            <a:pathLst>
              <a:path w="1015365" h="1015365">
                <a:moveTo>
                  <a:pt x="0" y="1015199"/>
                </a:moveTo>
                <a:lnTo>
                  <a:pt x="0" y="0"/>
                </a:lnTo>
                <a:lnTo>
                  <a:pt x="1015199" y="0"/>
                </a:lnTo>
                <a:lnTo>
                  <a:pt x="0" y="1015199"/>
                </a:lnTo>
                <a:close/>
              </a:path>
            </a:pathLst>
          </a:custGeom>
          <a:solidFill>
            <a:srgbClr val="7890CD"/>
          </a:solidFill>
        </p:spPr>
        <p:txBody>
          <a:bodyPr wrap="square" lIns="0" tIns="0" rIns="0" bIns="0" rtlCol="0"/>
          <a:lstStyle/>
          <a:p>
            <a:endParaRPr/>
          </a:p>
        </p:txBody>
      </p:sp>
      <p:sp>
        <p:nvSpPr>
          <p:cNvPr id="20" name="bk object 20"/>
          <p:cNvSpPr/>
          <p:nvPr/>
        </p:nvSpPr>
        <p:spPr>
          <a:xfrm>
            <a:off x="6098377" y="96"/>
            <a:ext cx="1015365" cy="1015365"/>
          </a:xfrm>
          <a:custGeom>
            <a:avLst/>
            <a:gdLst/>
            <a:ahLst/>
            <a:cxnLst/>
            <a:rect l="l" t="t" r="r" b="b"/>
            <a:pathLst>
              <a:path w="1015365" h="1015365">
                <a:moveTo>
                  <a:pt x="1015199" y="1015199"/>
                </a:moveTo>
                <a:lnTo>
                  <a:pt x="0" y="0"/>
                </a:lnTo>
                <a:lnTo>
                  <a:pt x="1015199" y="0"/>
                </a:lnTo>
                <a:lnTo>
                  <a:pt x="1015199" y="1015199"/>
                </a:lnTo>
                <a:close/>
              </a:path>
            </a:pathLst>
          </a:custGeom>
          <a:solidFill>
            <a:srgbClr val="212D73"/>
          </a:solidFill>
        </p:spPr>
        <p:txBody>
          <a:bodyPr wrap="square" lIns="0" tIns="0" rIns="0" bIns="0" rtlCol="0"/>
          <a:lstStyle/>
          <a:p>
            <a:endParaRPr/>
          </a:p>
        </p:txBody>
      </p:sp>
      <p:sp>
        <p:nvSpPr>
          <p:cNvPr id="21" name="bk object 21"/>
          <p:cNvSpPr/>
          <p:nvPr/>
        </p:nvSpPr>
        <p:spPr>
          <a:xfrm>
            <a:off x="8128789" y="1015375"/>
            <a:ext cx="1015365" cy="1015365"/>
          </a:xfrm>
          <a:custGeom>
            <a:avLst/>
            <a:gdLst/>
            <a:ahLst/>
            <a:cxnLst/>
            <a:rect l="l" t="t" r="r" b="b"/>
            <a:pathLst>
              <a:path w="1015365" h="1015364">
                <a:moveTo>
                  <a:pt x="1015199" y="1015200"/>
                </a:moveTo>
                <a:lnTo>
                  <a:pt x="0" y="0"/>
                </a:lnTo>
                <a:lnTo>
                  <a:pt x="1015199" y="0"/>
                </a:lnTo>
                <a:lnTo>
                  <a:pt x="1015199" y="1015200"/>
                </a:lnTo>
                <a:close/>
              </a:path>
            </a:pathLst>
          </a:custGeom>
          <a:solidFill>
            <a:srgbClr val="7890CD"/>
          </a:solidFill>
        </p:spPr>
        <p:txBody>
          <a:bodyPr wrap="square" lIns="0" tIns="0" rIns="0" bIns="0" rtlCol="0"/>
          <a:lstStyle/>
          <a:p>
            <a:endParaRPr/>
          </a:p>
        </p:txBody>
      </p:sp>
      <p:sp>
        <p:nvSpPr>
          <p:cNvPr id="2" name="Holder 2"/>
          <p:cNvSpPr>
            <a:spLocks noGrp="1"/>
          </p:cNvSpPr>
          <p:nvPr>
            <p:ph type="ctrTitle"/>
          </p:nvPr>
        </p:nvSpPr>
        <p:spPr>
          <a:xfrm>
            <a:off x="671125" y="1217911"/>
            <a:ext cx="7801749" cy="1303655"/>
          </a:xfrm>
          <a:prstGeom prst="rect">
            <a:avLst/>
          </a:prstGeom>
        </p:spPr>
        <p:txBody>
          <a:bodyPr wrap="square" lIns="0" tIns="0" rIns="0" bIns="0">
            <a:spAutoFit/>
          </a:bodyPr>
          <a:lstStyle>
            <a:lvl1pPr>
              <a:defRPr sz="4200" b="0" i="0">
                <a:solidFill>
                  <a:schemeClr val="bg1"/>
                </a:solidFill>
                <a:latin typeface="Arial"/>
                <a:cs typeface="Aria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2A389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rgbClr val="434343"/>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2A3890"/>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2A389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154895" y="3903669"/>
            <a:ext cx="989330" cy="988060"/>
          </a:xfrm>
          <a:custGeom>
            <a:avLst/>
            <a:gdLst/>
            <a:ahLst/>
            <a:cxnLst/>
            <a:rect l="l" t="t" r="r" b="b"/>
            <a:pathLst>
              <a:path w="989329" h="988060">
                <a:moveTo>
                  <a:pt x="989099" y="987899"/>
                </a:moveTo>
                <a:lnTo>
                  <a:pt x="0" y="987899"/>
                </a:lnTo>
                <a:lnTo>
                  <a:pt x="0" y="0"/>
                </a:lnTo>
                <a:lnTo>
                  <a:pt x="989099" y="987899"/>
                </a:lnTo>
                <a:close/>
              </a:path>
            </a:pathLst>
          </a:custGeom>
          <a:solidFill>
            <a:srgbClr val="F06292"/>
          </a:solidFill>
        </p:spPr>
        <p:txBody>
          <a:bodyPr wrap="square" lIns="0" tIns="0" rIns="0" bIns="0" rtlCol="0"/>
          <a:lstStyle/>
          <a:p>
            <a:endParaRPr/>
          </a:p>
        </p:txBody>
      </p:sp>
      <p:sp>
        <p:nvSpPr>
          <p:cNvPr id="17" name="bk object 17"/>
          <p:cNvSpPr/>
          <p:nvPr/>
        </p:nvSpPr>
        <p:spPr>
          <a:xfrm>
            <a:off x="6181162" y="3903669"/>
            <a:ext cx="989330" cy="988060"/>
          </a:xfrm>
          <a:custGeom>
            <a:avLst/>
            <a:gdLst/>
            <a:ahLst/>
            <a:cxnLst/>
            <a:rect l="l" t="t" r="r" b="b"/>
            <a:pathLst>
              <a:path w="989329" h="988060">
                <a:moveTo>
                  <a:pt x="989099" y="987899"/>
                </a:moveTo>
                <a:lnTo>
                  <a:pt x="0" y="987899"/>
                </a:lnTo>
                <a:lnTo>
                  <a:pt x="989099" y="0"/>
                </a:lnTo>
                <a:lnTo>
                  <a:pt x="989099" y="987899"/>
                </a:lnTo>
                <a:close/>
              </a:path>
            </a:pathLst>
          </a:custGeom>
          <a:solidFill>
            <a:srgbClr val="F06292"/>
          </a:solidFill>
        </p:spPr>
        <p:txBody>
          <a:bodyPr wrap="square" lIns="0" tIns="0" rIns="0" bIns="0" rtlCol="0"/>
          <a:lstStyle/>
          <a:p>
            <a:endParaRPr/>
          </a:p>
        </p:txBody>
      </p:sp>
      <p:sp>
        <p:nvSpPr>
          <p:cNvPr id="2" name="Holder 2"/>
          <p:cNvSpPr>
            <a:spLocks noGrp="1"/>
          </p:cNvSpPr>
          <p:nvPr>
            <p:ph type="title"/>
          </p:nvPr>
        </p:nvSpPr>
        <p:spPr>
          <a:xfrm>
            <a:off x="384725" y="467785"/>
            <a:ext cx="8374549" cy="482600"/>
          </a:xfrm>
          <a:prstGeom prst="rect">
            <a:avLst/>
          </a:prstGeom>
        </p:spPr>
        <p:txBody>
          <a:bodyPr wrap="square" lIns="0" tIns="0" rIns="0" bIns="0">
            <a:spAutoFit/>
          </a:bodyPr>
          <a:lstStyle>
            <a:lvl1pPr>
              <a:defRPr sz="3000" b="0" i="0">
                <a:solidFill>
                  <a:srgbClr val="2A3890"/>
                </a:solidFill>
                <a:latin typeface="Arial"/>
                <a:cs typeface="Arial"/>
              </a:defRPr>
            </a:lvl1pPr>
          </a:lstStyle>
          <a:p>
            <a:endParaRPr/>
          </a:p>
        </p:txBody>
      </p:sp>
      <p:sp>
        <p:nvSpPr>
          <p:cNvPr id="3" name="Holder 3"/>
          <p:cNvSpPr>
            <a:spLocks noGrp="1"/>
          </p:cNvSpPr>
          <p:nvPr>
            <p:ph type="body" idx="1"/>
          </p:nvPr>
        </p:nvSpPr>
        <p:spPr>
          <a:xfrm>
            <a:off x="384725" y="1253750"/>
            <a:ext cx="8374549" cy="1482725"/>
          </a:xfrm>
          <a:prstGeom prst="rect">
            <a:avLst/>
          </a:prstGeom>
        </p:spPr>
        <p:txBody>
          <a:bodyPr wrap="square" lIns="0" tIns="0" rIns="0" bIns="0">
            <a:spAutoFit/>
          </a:bodyPr>
          <a:lstStyle>
            <a:lvl1pPr>
              <a:defRPr sz="1800" b="0" i="0">
                <a:solidFill>
                  <a:srgbClr val="434343"/>
                </a:solidFill>
                <a:latin typeface="Arial"/>
                <a:cs typeface="Arial"/>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1/4/2022</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34925" rIns="0" bIns="0" rtlCol="0">
            <a:spAutoFit/>
          </a:bodyPr>
          <a:lstStyle/>
          <a:p>
            <a:pPr marL="12700" marR="5080">
              <a:lnSpc>
                <a:spcPts val="5030"/>
              </a:lnSpc>
              <a:spcBef>
                <a:spcPts val="275"/>
              </a:spcBef>
            </a:pPr>
            <a:r>
              <a:rPr spc="-45" dirty="0"/>
              <a:t>Union </a:t>
            </a:r>
            <a:r>
              <a:rPr spc="-25" dirty="0"/>
              <a:t>Springs </a:t>
            </a:r>
            <a:r>
              <a:rPr spc="-45" dirty="0"/>
              <a:t>Central </a:t>
            </a:r>
            <a:r>
              <a:rPr spc="-10" dirty="0"/>
              <a:t>School  </a:t>
            </a:r>
            <a:r>
              <a:rPr spc="50" dirty="0"/>
              <a:t>District </a:t>
            </a:r>
            <a:r>
              <a:rPr spc="25" dirty="0"/>
              <a:t>Smart </a:t>
            </a:r>
            <a:r>
              <a:rPr dirty="0"/>
              <a:t>Schools</a:t>
            </a:r>
            <a:r>
              <a:rPr spc="-525" dirty="0"/>
              <a:t> </a:t>
            </a:r>
            <a:r>
              <a:rPr spc="30" dirty="0"/>
              <a:t>Initiative</a:t>
            </a:r>
          </a:p>
        </p:txBody>
      </p:sp>
      <p:sp>
        <p:nvSpPr>
          <p:cNvPr id="3" name="object 3"/>
          <p:cNvSpPr txBox="1"/>
          <p:nvPr/>
        </p:nvSpPr>
        <p:spPr>
          <a:xfrm>
            <a:off x="671113" y="2778269"/>
            <a:ext cx="2141855" cy="671979"/>
          </a:xfrm>
          <a:prstGeom prst="rect">
            <a:avLst/>
          </a:prstGeom>
        </p:spPr>
        <p:txBody>
          <a:bodyPr vert="horz" wrap="square" lIns="0" tIns="12700" rIns="0" bIns="0" rtlCol="0">
            <a:spAutoFit/>
          </a:bodyPr>
          <a:lstStyle/>
          <a:p>
            <a:pPr marL="12700">
              <a:lnSpc>
                <a:spcPct val="100000"/>
              </a:lnSpc>
              <a:spcBef>
                <a:spcPts val="100"/>
              </a:spcBef>
            </a:pPr>
            <a:r>
              <a:rPr lang="en-US" sz="2100" spc="-35" dirty="0" smtClean="0">
                <a:solidFill>
                  <a:srgbClr val="FFFFFF"/>
                </a:solidFill>
                <a:latin typeface="Arial"/>
                <a:cs typeface="Arial"/>
              </a:rPr>
              <a:t>Public Hearing</a:t>
            </a:r>
          </a:p>
          <a:p>
            <a:pPr marL="12700">
              <a:lnSpc>
                <a:spcPct val="100000"/>
              </a:lnSpc>
              <a:spcBef>
                <a:spcPts val="100"/>
              </a:spcBef>
            </a:pPr>
            <a:r>
              <a:rPr lang="en-US" sz="2100" spc="-35" dirty="0" smtClean="0">
                <a:solidFill>
                  <a:srgbClr val="FFFFFF"/>
                </a:solidFill>
                <a:latin typeface="Arial"/>
                <a:cs typeface="Arial"/>
              </a:rPr>
              <a:t>May 10</a:t>
            </a:r>
            <a:r>
              <a:rPr sz="2100" spc="-55" dirty="0" smtClean="0">
                <a:solidFill>
                  <a:srgbClr val="FFFFFF"/>
                </a:solidFill>
                <a:latin typeface="Arial"/>
                <a:cs typeface="Arial"/>
              </a:rPr>
              <a:t>,</a:t>
            </a:r>
            <a:r>
              <a:rPr sz="2100" spc="-180" dirty="0" smtClean="0">
                <a:solidFill>
                  <a:srgbClr val="FFFFFF"/>
                </a:solidFill>
                <a:latin typeface="Arial"/>
                <a:cs typeface="Arial"/>
              </a:rPr>
              <a:t> </a:t>
            </a:r>
            <a:r>
              <a:rPr sz="2100" spc="5" dirty="0" smtClean="0">
                <a:solidFill>
                  <a:srgbClr val="FFFFFF"/>
                </a:solidFill>
                <a:latin typeface="Arial"/>
                <a:cs typeface="Arial"/>
              </a:rPr>
              <a:t>202</a:t>
            </a:r>
            <a:r>
              <a:rPr lang="en-US" sz="2100" spc="5" dirty="0" smtClean="0">
                <a:solidFill>
                  <a:srgbClr val="FFFFFF"/>
                </a:solidFill>
                <a:latin typeface="Arial"/>
                <a:cs typeface="Arial"/>
              </a:rPr>
              <a:t>1</a:t>
            </a:r>
            <a:endParaRPr sz="2100" dirty="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70273" y="3903669"/>
            <a:ext cx="989330" cy="988060"/>
          </a:xfrm>
          <a:custGeom>
            <a:avLst/>
            <a:gdLst/>
            <a:ahLst/>
            <a:cxnLst/>
            <a:rect l="l" t="t" r="r" b="b"/>
            <a:pathLst>
              <a:path w="989329" h="988060">
                <a:moveTo>
                  <a:pt x="0" y="0"/>
                </a:moveTo>
                <a:lnTo>
                  <a:pt x="989099" y="0"/>
                </a:lnTo>
                <a:lnTo>
                  <a:pt x="989099" y="987899"/>
                </a:lnTo>
                <a:lnTo>
                  <a:pt x="0" y="987899"/>
                </a:lnTo>
                <a:lnTo>
                  <a:pt x="0" y="0"/>
                </a:lnTo>
                <a:close/>
              </a:path>
            </a:pathLst>
          </a:custGeom>
          <a:solidFill>
            <a:srgbClr val="D13368"/>
          </a:solidFill>
        </p:spPr>
        <p:txBody>
          <a:bodyPr wrap="square" lIns="0" tIns="0" rIns="0" bIns="0" rtlCol="0"/>
          <a:lstStyle/>
          <a:p>
            <a:endParaRPr/>
          </a:p>
        </p:txBody>
      </p:sp>
      <p:sp>
        <p:nvSpPr>
          <p:cNvPr id="3" name="object 3"/>
          <p:cNvSpPr/>
          <p:nvPr/>
        </p:nvSpPr>
        <p:spPr>
          <a:xfrm>
            <a:off x="8154757" y="3903682"/>
            <a:ext cx="989330" cy="988060"/>
          </a:xfrm>
          <a:custGeom>
            <a:avLst/>
            <a:gdLst/>
            <a:ahLst/>
            <a:cxnLst/>
            <a:rect l="l" t="t" r="r" b="b"/>
            <a:pathLst>
              <a:path w="989329" h="988060">
                <a:moveTo>
                  <a:pt x="989099" y="987899"/>
                </a:moveTo>
                <a:lnTo>
                  <a:pt x="0" y="0"/>
                </a:lnTo>
                <a:lnTo>
                  <a:pt x="989099" y="0"/>
                </a:lnTo>
                <a:lnTo>
                  <a:pt x="989099" y="987899"/>
                </a:lnTo>
                <a:close/>
              </a:path>
            </a:pathLst>
          </a:custGeom>
          <a:solidFill>
            <a:srgbClr val="9B254D"/>
          </a:solidFill>
        </p:spPr>
        <p:txBody>
          <a:bodyPr wrap="square" lIns="0" tIns="0" rIns="0" bIns="0" rtlCol="0"/>
          <a:lstStyle/>
          <a:p>
            <a:endParaRPr/>
          </a:p>
        </p:txBody>
      </p:sp>
      <p:sp>
        <p:nvSpPr>
          <p:cNvPr id="4" name="object 4"/>
          <p:cNvSpPr/>
          <p:nvPr/>
        </p:nvSpPr>
        <p:spPr>
          <a:xfrm>
            <a:off x="0" y="4891594"/>
            <a:ext cx="9144000" cy="252095"/>
          </a:xfrm>
          <a:custGeom>
            <a:avLst/>
            <a:gdLst/>
            <a:ahLst/>
            <a:cxnLst/>
            <a:rect l="l" t="t" r="r" b="b"/>
            <a:pathLst>
              <a:path w="9144000" h="252095">
                <a:moveTo>
                  <a:pt x="0" y="0"/>
                </a:moveTo>
                <a:lnTo>
                  <a:pt x="9143999" y="0"/>
                </a:lnTo>
                <a:lnTo>
                  <a:pt x="9143999" y="251999"/>
                </a:lnTo>
                <a:lnTo>
                  <a:pt x="0" y="251999"/>
                </a:lnTo>
                <a:lnTo>
                  <a:pt x="0" y="0"/>
                </a:lnTo>
                <a:close/>
              </a:path>
            </a:pathLst>
          </a:custGeom>
          <a:solidFill>
            <a:srgbClr val="2A3890"/>
          </a:solidFill>
        </p:spPr>
        <p:txBody>
          <a:bodyPr wrap="square" lIns="0" tIns="0" rIns="0" bIns="0" rtlCol="0"/>
          <a:lstStyle/>
          <a:p>
            <a:endParaRPr/>
          </a:p>
        </p:txBody>
      </p:sp>
      <p:sp>
        <p:nvSpPr>
          <p:cNvPr id="5" name="object 5"/>
          <p:cNvSpPr txBox="1">
            <a:spLocks noGrp="1"/>
          </p:cNvSpPr>
          <p:nvPr>
            <p:ph type="title"/>
          </p:nvPr>
        </p:nvSpPr>
        <p:spPr>
          <a:xfrm>
            <a:off x="384725" y="467785"/>
            <a:ext cx="6494145" cy="482600"/>
          </a:xfrm>
          <a:prstGeom prst="rect">
            <a:avLst/>
          </a:prstGeom>
        </p:spPr>
        <p:txBody>
          <a:bodyPr vert="horz" wrap="square" lIns="0" tIns="12700" rIns="0" bIns="0" rtlCol="0">
            <a:spAutoFit/>
          </a:bodyPr>
          <a:lstStyle/>
          <a:p>
            <a:pPr marL="12700">
              <a:lnSpc>
                <a:spcPct val="100000"/>
              </a:lnSpc>
              <a:spcBef>
                <a:spcPts val="100"/>
              </a:spcBef>
            </a:pPr>
            <a:r>
              <a:rPr spc="-10" dirty="0"/>
              <a:t>Selection </a:t>
            </a:r>
            <a:r>
              <a:rPr spc="25" dirty="0"/>
              <a:t>criteria </a:t>
            </a:r>
            <a:r>
              <a:rPr spc="85" dirty="0"/>
              <a:t>for </a:t>
            </a:r>
            <a:r>
              <a:rPr spc="10" dirty="0"/>
              <a:t>interactive</a:t>
            </a:r>
            <a:r>
              <a:rPr spc="-495" dirty="0"/>
              <a:t> </a:t>
            </a:r>
            <a:r>
              <a:rPr spc="-10" dirty="0"/>
              <a:t>panels</a:t>
            </a:r>
          </a:p>
        </p:txBody>
      </p:sp>
      <p:sp>
        <p:nvSpPr>
          <p:cNvPr id="6" name="object 6"/>
          <p:cNvSpPr txBox="1"/>
          <p:nvPr/>
        </p:nvSpPr>
        <p:spPr>
          <a:xfrm>
            <a:off x="424796" y="1253750"/>
            <a:ext cx="7353300" cy="1597025"/>
          </a:xfrm>
          <a:prstGeom prst="rect">
            <a:avLst/>
          </a:prstGeom>
        </p:spPr>
        <p:txBody>
          <a:bodyPr vert="horz" wrap="square" lIns="0" tIns="52704" rIns="0" bIns="0" rtlCol="0">
            <a:spAutoFit/>
          </a:bodyPr>
          <a:lstStyle/>
          <a:p>
            <a:pPr marL="429259" indent="-416559">
              <a:lnSpc>
                <a:spcPct val="100000"/>
              </a:lnSpc>
              <a:spcBef>
                <a:spcPts val="414"/>
              </a:spcBef>
              <a:buAutoNum type="arabicPeriod"/>
              <a:tabLst>
                <a:tab pos="429259" algn="l"/>
                <a:tab pos="429895" algn="l"/>
              </a:tabLst>
            </a:pPr>
            <a:r>
              <a:rPr sz="1800" spc="10" dirty="0">
                <a:solidFill>
                  <a:srgbClr val="434343"/>
                </a:solidFill>
                <a:latin typeface="Arial"/>
                <a:cs typeface="Arial"/>
              </a:rPr>
              <a:t>Life</a:t>
            </a:r>
            <a:r>
              <a:rPr sz="1800" spc="-55" dirty="0">
                <a:solidFill>
                  <a:srgbClr val="434343"/>
                </a:solidFill>
                <a:latin typeface="Arial"/>
                <a:cs typeface="Arial"/>
              </a:rPr>
              <a:t> </a:t>
            </a:r>
            <a:r>
              <a:rPr sz="1800" spc="-20" dirty="0">
                <a:solidFill>
                  <a:srgbClr val="434343"/>
                </a:solidFill>
                <a:latin typeface="Arial"/>
                <a:cs typeface="Arial"/>
              </a:rPr>
              <a:t>Expectancy</a:t>
            </a:r>
            <a:r>
              <a:rPr sz="1800" spc="-55" dirty="0">
                <a:solidFill>
                  <a:srgbClr val="434343"/>
                </a:solidFill>
                <a:latin typeface="Arial"/>
                <a:cs typeface="Arial"/>
              </a:rPr>
              <a:t> </a:t>
            </a:r>
            <a:r>
              <a:rPr sz="1800" spc="-105" dirty="0">
                <a:solidFill>
                  <a:srgbClr val="434343"/>
                </a:solidFill>
                <a:latin typeface="Arial"/>
                <a:cs typeface="Arial"/>
              </a:rPr>
              <a:t>-</a:t>
            </a:r>
            <a:r>
              <a:rPr sz="1800" spc="-50" dirty="0">
                <a:solidFill>
                  <a:srgbClr val="434343"/>
                </a:solidFill>
                <a:latin typeface="Arial"/>
                <a:cs typeface="Arial"/>
              </a:rPr>
              <a:t> </a:t>
            </a:r>
            <a:r>
              <a:rPr sz="1800" spc="5" dirty="0">
                <a:solidFill>
                  <a:srgbClr val="434343"/>
                </a:solidFill>
                <a:latin typeface="Arial"/>
                <a:cs typeface="Arial"/>
              </a:rPr>
              <a:t>15</a:t>
            </a:r>
            <a:r>
              <a:rPr sz="1800" spc="-55" dirty="0">
                <a:solidFill>
                  <a:srgbClr val="434343"/>
                </a:solidFill>
                <a:latin typeface="Arial"/>
                <a:cs typeface="Arial"/>
              </a:rPr>
              <a:t> </a:t>
            </a:r>
            <a:r>
              <a:rPr sz="1800" spc="-25" dirty="0">
                <a:solidFill>
                  <a:srgbClr val="434343"/>
                </a:solidFill>
                <a:latin typeface="Arial"/>
                <a:cs typeface="Arial"/>
              </a:rPr>
              <a:t>years</a:t>
            </a:r>
            <a:r>
              <a:rPr sz="1800" spc="-55" dirty="0">
                <a:solidFill>
                  <a:srgbClr val="434343"/>
                </a:solidFill>
                <a:latin typeface="Arial"/>
                <a:cs typeface="Arial"/>
              </a:rPr>
              <a:t> </a:t>
            </a:r>
            <a:r>
              <a:rPr sz="1800" spc="-15" dirty="0">
                <a:solidFill>
                  <a:srgbClr val="434343"/>
                </a:solidFill>
                <a:latin typeface="Arial"/>
                <a:cs typeface="Arial"/>
              </a:rPr>
              <a:t>vs.</a:t>
            </a:r>
            <a:r>
              <a:rPr sz="1800" spc="-50" dirty="0">
                <a:solidFill>
                  <a:srgbClr val="434343"/>
                </a:solidFill>
                <a:latin typeface="Arial"/>
                <a:cs typeface="Arial"/>
              </a:rPr>
              <a:t> </a:t>
            </a:r>
            <a:r>
              <a:rPr sz="1800" spc="-35" dirty="0">
                <a:solidFill>
                  <a:srgbClr val="434343"/>
                </a:solidFill>
                <a:latin typeface="Arial"/>
                <a:cs typeface="Arial"/>
              </a:rPr>
              <a:t>5-7</a:t>
            </a:r>
            <a:r>
              <a:rPr sz="1800" spc="-55" dirty="0">
                <a:solidFill>
                  <a:srgbClr val="434343"/>
                </a:solidFill>
                <a:latin typeface="Arial"/>
                <a:cs typeface="Arial"/>
              </a:rPr>
              <a:t> </a:t>
            </a:r>
            <a:r>
              <a:rPr sz="1800" spc="-25" dirty="0">
                <a:solidFill>
                  <a:srgbClr val="434343"/>
                </a:solidFill>
                <a:latin typeface="Arial"/>
                <a:cs typeface="Arial"/>
              </a:rPr>
              <a:t>years</a:t>
            </a:r>
            <a:r>
              <a:rPr sz="1800" spc="-55" dirty="0">
                <a:solidFill>
                  <a:srgbClr val="434343"/>
                </a:solidFill>
                <a:latin typeface="Arial"/>
                <a:cs typeface="Arial"/>
              </a:rPr>
              <a:t> </a:t>
            </a:r>
            <a:r>
              <a:rPr sz="1800" spc="50" dirty="0">
                <a:solidFill>
                  <a:srgbClr val="434343"/>
                </a:solidFill>
                <a:latin typeface="Arial"/>
                <a:cs typeface="Arial"/>
              </a:rPr>
              <a:t>for</a:t>
            </a:r>
            <a:r>
              <a:rPr sz="1800" spc="-50" dirty="0">
                <a:solidFill>
                  <a:srgbClr val="434343"/>
                </a:solidFill>
                <a:latin typeface="Arial"/>
                <a:cs typeface="Arial"/>
              </a:rPr>
              <a:t> </a:t>
            </a:r>
            <a:r>
              <a:rPr sz="1800" spc="5" dirty="0">
                <a:solidFill>
                  <a:srgbClr val="434343"/>
                </a:solidFill>
                <a:latin typeface="Arial"/>
                <a:cs typeface="Arial"/>
              </a:rPr>
              <a:t>current</a:t>
            </a:r>
            <a:r>
              <a:rPr sz="1800" spc="-55" dirty="0">
                <a:solidFill>
                  <a:srgbClr val="434343"/>
                </a:solidFill>
                <a:latin typeface="Arial"/>
                <a:cs typeface="Arial"/>
              </a:rPr>
              <a:t> </a:t>
            </a:r>
            <a:r>
              <a:rPr sz="1800" dirty="0">
                <a:solidFill>
                  <a:srgbClr val="434343"/>
                </a:solidFill>
                <a:latin typeface="Arial"/>
                <a:cs typeface="Arial"/>
              </a:rPr>
              <a:t>interactive</a:t>
            </a:r>
            <a:r>
              <a:rPr sz="1800" spc="-55" dirty="0">
                <a:solidFill>
                  <a:srgbClr val="434343"/>
                </a:solidFill>
                <a:latin typeface="Arial"/>
                <a:cs typeface="Arial"/>
              </a:rPr>
              <a:t> </a:t>
            </a:r>
            <a:r>
              <a:rPr sz="1800" spc="-10" dirty="0">
                <a:solidFill>
                  <a:srgbClr val="434343"/>
                </a:solidFill>
                <a:latin typeface="Arial"/>
                <a:cs typeface="Arial"/>
              </a:rPr>
              <a:t>panels</a:t>
            </a:r>
            <a:endParaRPr sz="1800">
              <a:latin typeface="Arial"/>
              <a:cs typeface="Arial"/>
            </a:endParaRPr>
          </a:p>
          <a:p>
            <a:pPr marL="429259" indent="-416559">
              <a:lnSpc>
                <a:spcPct val="100000"/>
              </a:lnSpc>
              <a:spcBef>
                <a:spcPts val="315"/>
              </a:spcBef>
              <a:buAutoNum type="arabicPeriod"/>
              <a:tabLst>
                <a:tab pos="429259" algn="l"/>
                <a:tab pos="429895" algn="l"/>
              </a:tabLst>
            </a:pPr>
            <a:r>
              <a:rPr sz="1800" spc="-45" dirty="0">
                <a:solidFill>
                  <a:srgbClr val="434343"/>
                </a:solidFill>
                <a:latin typeface="Arial"/>
                <a:cs typeface="Arial"/>
              </a:rPr>
              <a:t>Size </a:t>
            </a:r>
            <a:r>
              <a:rPr sz="1800" spc="-10" dirty="0">
                <a:solidFill>
                  <a:srgbClr val="434343"/>
                </a:solidFill>
                <a:latin typeface="Arial"/>
                <a:cs typeface="Arial"/>
              </a:rPr>
              <a:t>and</a:t>
            </a:r>
            <a:r>
              <a:rPr sz="1800" spc="-80" dirty="0">
                <a:solidFill>
                  <a:srgbClr val="434343"/>
                </a:solidFill>
                <a:latin typeface="Arial"/>
                <a:cs typeface="Arial"/>
              </a:rPr>
              <a:t> </a:t>
            </a:r>
            <a:r>
              <a:rPr sz="1800" spc="5" dirty="0">
                <a:solidFill>
                  <a:srgbClr val="434343"/>
                </a:solidFill>
                <a:latin typeface="Arial"/>
                <a:cs typeface="Arial"/>
              </a:rPr>
              <a:t>features</a:t>
            </a:r>
            <a:endParaRPr sz="1800">
              <a:latin typeface="Arial"/>
              <a:cs typeface="Arial"/>
            </a:endParaRPr>
          </a:p>
          <a:p>
            <a:pPr marL="429259" indent="-416559">
              <a:lnSpc>
                <a:spcPct val="100000"/>
              </a:lnSpc>
              <a:spcBef>
                <a:spcPts val="315"/>
              </a:spcBef>
              <a:buAutoNum type="arabicPeriod"/>
              <a:tabLst>
                <a:tab pos="429259" algn="l"/>
                <a:tab pos="429895" algn="l"/>
              </a:tabLst>
            </a:pPr>
            <a:r>
              <a:rPr sz="1800" spc="-5" dirty="0">
                <a:solidFill>
                  <a:srgbClr val="434343"/>
                </a:solidFill>
                <a:latin typeface="Arial"/>
                <a:cs typeface="Arial"/>
              </a:rPr>
              <a:t>Consistency </a:t>
            </a:r>
            <a:r>
              <a:rPr sz="1800" spc="10" dirty="0">
                <a:solidFill>
                  <a:srgbClr val="434343"/>
                </a:solidFill>
                <a:latin typeface="Arial"/>
                <a:cs typeface="Arial"/>
              </a:rPr>
              <a:t>across</a:t>
            </a:r>
            <a:r>
              <a:rPr sz="1800" spc="-120" dirty="0">
                <a:solidFill>
                  <a:srgbClr val="434343"/>
                </a:solidFill>
                <a:latin typeface="Arial"/>
                <a:cs typeface="Arial"/>
              </a:rPr>
              <a:t> </a:t>
            </a:r>
            <a:r>
              <a:rPr sz="1800" spc="35" dirty="0">
                <a:solidFill>
                  <a:srgbClr val="434343"/>
                </a:solidFill>
                <a:latin typeface="Arial"/>
                <a:cs typeface="Arial"/>
              </a:rPr>
              <a:t>district</a:t>
            </a:r>
            <a:endParaRPr sz="1800">
              <a:latin typeface="Arial"/>
              <a:cs typeface="Arial"/>
            </a:endParaRPr>
          </a:p>
          <a:p>
            <a:pPr marL="429259" indent="-416559">
              <a:lnSpc>
                <a:spcPct val="100000"/>
              </a:lnSpc>
              <a:spcBef>
                <a:spcPts val="315"/>
              </a:spcBef>
              <a:buAutoNum type="arabicPeriod"/>
              <a:tabLst>
                <a:tab pos="429259" algn="l"/>
                <a:tab pos="429895" algn="l"/>
              </a:tabLst>
            </a:pPr>
            <a:r>
              <a:rPr sz="1800" spc="-5" dirty="0">
                <a:solidFill>
                  <a:srgbClr val="434343"/>
                </a:solidFill>
                <a:latin typeface="Arial"/>
                <a:cs typeface="Arial"/>
              </a:rPr>
              <a:t>Usability </a:t>
            </a:r>
            <a:r>
              <a:rPr sz="1800" spc="-105" dirty="0">
                <a:solidFill>
                  <a:srgbClr val="434343"/>
                </a:solidFill>
                <a:latin typeface="Arial"/>
                <a:cs typeface="Arial"/>
              </a:rPr>
              <a:t>- </a:t>
            </a:r>
            <a:r>
              <a:rPr sz="1800" spc="20" dirty="0">
                <a:solidFill>
                  <a:srgbClr val="434343"/>
                </a:solidFill>
                <a:latin typeface="Arial"/>
                <a:cs typeface="Arial"/>
              </a:rPr>
              <a:t>compatible</a:t>
            </a:r>
            <a:r>
              <a:rPr sz="1800" spc="-75" dirty="0">
                <a:solidFill>
                  <a:srgbClr val="434343"/>
                </a:solidFill>
                <a:latin typeface="Arial"/>
                <a:cs typeface="Arial"/>
              </a:rPr>
              <a:t> </a:t>
            </a:r>
            <a:r>
              <a:rPr sz="1800" spc="25" dirty="0">
                <a:solidFill>
                  <a:srgbClr val="434343"/>
                </a:solidFill>
                <a:latin typeface="Arial"/>
                <a:cs typeface="Arial"/>
              </a:rPr>
              <a:t>software</a:t>
            </a:r>
            <a:endParaRPr sz="1800">
              <a:latin typeface="Arial"/>
              <a:cs typeface="Arial"/>
            </a:endParaRPr>
          </a:p>
          <a:p>
            <a:pPr marL="429259" indent="-416559">
              <a:lnSpc>
                <a:spcPct val="100000"/>
              </a:lnSpc>
              <a:spcBef>
                <a:spcPts val="315"/>
              </a:spcBef>
              <a:buAutoNum type="arabicPeriod"/>
              <a:tabLst>
                <a:tab pos="429259" algn="l"/>
                <a:tab pos="429895" algn="l"/>
              </a:tabLst>
            </a:pPr>
            <a:r>
              <a:rPr sz="1800" spc="-15" dirty="0">
                <a:solidFill>
                  <a:srgbClr val="434343"/>
                </a:solidFill>
                <a:latin typeface="Arial"/>
                <a:cs typeface="Arial"/>
              </a:rPr>
              <a:t>Standalone </a:t>
            </a:r>
            <a:r>
              <a:rPr sz="1800" spc="5" dirty="0">
                <a:solidFill>
                  <a:srgbClr val="434343"/>
                </a:solidFill>
                <a:latin typeface="Arial"/>
                <a:cs typeface="Arial"/>
              </a:rPr>
              <a:t>features </a:t>
            </a:r>
            <a:r>
              <a:rPr sz="1800" spc="35" dirty="0">
                <a:solidFill>
                  <a:srgbClr val="434343"/>
                </a:solidFill>
                <a:latin typeface="Arial"/>
                <a:cs typeface="Arial"/>
              </a:rPr>
              <a:t>with </a:t>
            </a:r>
            <a:r>
              <a:rPr sz="1800" spc="5" dirty="0">
                <a:solidFill>
                  <a:srgbClr val="434343"/>
                </a:solidFill>
                <a:latin typeface="Arial"/>
                <a:cs typeface="Arial"/>
              </a:rPr>
              <a:t>chrome</a:t>
            </a:r>
            <a:r>
              <a:rPr sz="1800" spc="-270" dirty="0">
                <a:solidFill>
                  <a:srgbClr val="434343"/>
                </a:solidFill>
                <a:latin typeface="Arial"/>
                <a:cs typeface="Arial"/>
              </a:rPr>
              <a:t> </a:t>
            </a:r>
            <a:r>
              <a:rPr sz="1800" dirty="0">
                <a:solidFill>
                  <a:srgbClr val="434343"/>
                </a:solidFill>
                <a:latin typeface="Arial"/>
                <a:cs typeface="Arial"/>
              </a:rPr>
              <a:t>box</a:t>
            </a:r>
            <a:endParaRPr sz="18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54757" y="3903682"/>
            <a:ext cx="989330" cy="988060"/>
          </a:xfrm>
          <a:custGeom>
            <a:avLst/>
            <a:gdLst/>
            <a:ahLst/>
            <a:cxnLst/>
            <a:rect l="l" t="t" r="r" b="b"/>
            <a:pathLst>
              <a:path w="989329" h="988060">
                <a:moveTo>
                  <a:pt x="989099" y="987899"/>
                </a:moveTo>
                <a:lnTo>
                  <a:pt x="0" y="0"/>
                </a:lnTo>
                <a:lnTo>
                  <a:pt x="989099" y="0"/>
                </a:lnTo>
                <a:lnTo>
                  <a:pt x="989099" y="987899"/>
                </a:lnTo>
                <a:close/>
              </a:path>
            </a:pathLst>
          </a:custGeom>
          <a:solidFill>
            <a:srgbClr val="9B254D"/>
          </a:solidFill>
        </p:spPr>
        <p:txBody>
          <a:bodyPr wrap="square" lIns="0" tIns="0" rIns="0" bIns="0" rtlCol="0"/>
          <a:lstStyle/>
          <a:p>
            <a:endParaRPr/>
          </a:p>
        </p:txBody>
      </p:sp>
      <p:sp>
        <p:nvSpPr>
          <p:cNvPr id="3" name="object 3"/>
          <p:cNvSpPr/>
          <p:nvPr/>
        </p:nvSpPr>
        <p:spPr>
          <a:xfrm>
            <a:off x="0" y="4891594"/>
            <a:ext cx="9144000" cy="252095"/>
          </a:xfrm>
          <a:custGeom>
            <a:avLst/>
            <a:gdLst/>
            <a:ahLst/>
            <a:cxnLst/>
            <a:rect l="l" t="t" r="r" b="b"/>
            <a:pathLst>
              <a:path w="9144000" h="252095">
                <a:moveTo>
                  <a:pt x="0" y="0"/>
                </a:moveTo>
                <a:lnTo>
                  <a:pt x="9143999" y="0"/>
                </a:lnTo>
                <a:lnTo>
                  <a:pt x="9143999" y="251999"/>
                </a:lnTo>
                <a:lnTo>
                  <a:pt x="0" y="251999"/>
                </a:lnTo>
                <a:lnTo>
                  <a:pt x="0" y="0"/>
                </a:lnTo>
                <a:close/>
              </a:path>
            </a:pathLst>
          </a:custGeom>
          <a:solidFill>
            <a:srgbClr val="2A3890"/>
          </a:solidFill>
        </p:spPr>
        <p:txBody>
          <a:bodyPr wrap="square" lIns="0" tIns="0" rIns="0" bIns="0" rtlCol="0"/>
          <a:lstStyle/>
          <a:p>
            <a:endParaRPr/>
          </a:p>
        </p:txBody>
      </p:sp>
      <p:sp>
        <p:nvSpPr>
          <p:cNvPr id="4" name="object 4"/>
          <p:cNvSpPr txBox="1">
            <a:spLocks noGrp="1"/>
          </p:cNvSpPr>
          <p:nvPr>
            <p:ph type="title"/>
          </p:nvPr>
        </p:nvSpPr>
        <p:spPr>
          <a:xfrm>
            <a:off x="384725" y="467785"/>
            <a:ext cx="5638165" cy="482600"/>
          </a:xfrm>
          <a:prstGeom prst="rect">
            <a:avLst/>
          </a:prstGeom>
        </p:spPr>
        <p:txBody>
          <a:bodyPr vert="horz" wrap="square" lIns="0" tIns="12700" rIns="0" bIns="0" rtlCol="0">
            <a:spAutoFit/>
          </a:bodyPr>
          <a:lstStyle/>
          <a:p>
            <a:pPr marL="12700">
              <a:lnSpc>
                <a:spcPct val="100000"/>
              </a:lnSpc>
              <a:spcBef>
                <a:spcPts val="100"/>
              </a:spcBef>
            </a:pPr>
            <a:r>
              <a:rPr spc="60" dirty="0"/>
              <a:t>Justiﬁcation </a:t>
            </a:r>
            <a:r>
              <a:rPr spc="85" dirty="0"/>
              <a:t>for </a:t>
            </a:r>
            <a:r>
              <a:rPr spc="10" dirty="0"/>
              <a:t>Project</a:t>
            </a:r>
            <a:r>
              <a:rPr spc="-434" dirty="0"/>
              <a:t> </a:t>
            </a:r>
            <a:r>
              <a:rPr spc="-10" dirty="0"/>
              <a:t>Selection</a:t>
            </a:r>
          </a:p>
        </p:txBody>
      </p:sp>
      <p:sp>
        <p:nvSpPr>
          <p:cNvPr id="5" name="object 5"/>
          <p:cNvSpPr txBox="1"/>
          <p:nvPr/>
        </p:nvSpPr>
        <p:spPr>
          <a:xfrm>
            <a:off x="424796" y="1253750"/>
            <a:ext cx="8252459" cy="3168650"/>
          </a:xfrm>
          <a:prstGeom prst="rect">
            <a:avLst/>
          </a:prstGeom>
        </p:spPr>
        <p:txBody>
          <a:bodyPr vert="horz" wrap="square" lIns="0" tIns="12700" rIns="0" bIns="0" rtlCol="0">
            <a:spAutoFit/>
          </a:bodyPr>
          <a:lstStyle/>
          <a:p>
            <a:pPr marL="429259" marR="30480" indent="-416559">
              <a:lnSpc>
                <a:spcPct val="114599"/>
              </a:lnSpc>
              <a:spcBef>
                <a:spcPts val="100"/>
              </a:spcBef>
              <a:buAutoNum type="arabicPeriod"/>
              <a:tabLst>
                <a:tab pos="429259" algn="l"/>
                <a:tab pos="429895" algn="l"/>
              </a:tabLst>
            </a:pPr>
            <a:r>
              <a:rPr sz="1800" spc="-25" dirty="0">
                <a:solidFill>
                  <a:srgbClr val="434343"/>
                </a:solidFill>
                <a:latin typeface="Arial"/>
                <a:cs typeface="Arial"/>
              </a:rPr>
              <a:t>Union</a:t>
            </a:r>
            <a:r>
              <a:rPr sz="1800" spc="-55" dirty="0">
                <a:solidFill>
                  <a:srgbClr val="434343"/>
                </a:solidFill>
                <a:latin typeface="Arial"/>
                <a:cs typeface="Arial"/>
              </a:rPr>
              <a:t> </a:t>
            </a:r>
            <a:r>
              <a:rPr sz="1800" spc="-15" dirty="0">
                <a:solidFill>
                  <a:srgbClr val="434343"/>
                </a:solidFill>
                <a:latin typeface="Arial"/>
                <a:cs typeface="Arial"/>
              </a:rPr>
              <a:t>Springs</a:t>
            </a:r>
            <a:r>
              <a:rPr sz="1800" spc="-55" dirty="0">
                <a:solidFill>
                  <a:srgbClr val="434343"/>
                </a:solidFill>
                <a:latin typeface="Arial"/>
                <a:cs typeface="Arial"/>
              </a:rPr>
              <a:t> </a:t>
            </a:r>
            <a:r>
              <a:rPr sz="1800" spc="15" dirty="0">
                <a:solidFill>
                  <a:srgbClr val="434343"/>
                </a:solidFill>
                <a:latin typeface="Arial"/>
                <a:cs typeface="Arial"/>
              </a:rPr>
              <a:t>Middle</a:t>
            </a:r>
            <a:r>
              <a:rPr sz="1800" spc="-55" dirty="0">
                <a:solidFill>
                  <a:srgbClr val="434343"/>
                </a:solidFill>
                <a:latin typeface="Arial"/>
                <a:cs typeface="Arial"/>
              </a:rPr>
              <a:t> </a:t>
            </a:r>
            <a:r>
              <a:rPr sz="1800" spc="-10" dirty="0">
                <a:solidFill>
                  <a:srgbClr val="434343"/>
                </a:solidFill>
                <a:latin typeface="Arial"/>
                <a:cs typeface="Arial"/>
              </a:rPr>
              <a:t>School</a:t>
            </a:r>
            <a:r>
              <a:rPr sz="1800" spc="-55" dirty="0">
                <a:solidFill>
                  <a:srgbClr val="434343"/>
                </a:solidFill>
                <a:latin typeface="Arial"/>
                <a:cs typeface="Arial"/>
              </a:rPr>
              <a:t> </a:t>
            </a:r>
            <a:r>
              <a:rPr sz="1800" spc="-10" dirty="0">
                <a:solidFill>
                  <a:srgbClr val="434343"/>
                </a:solidFill>
                <a:latin typeface="Arial"/>
                <a:cs typeface="Arial"/>
              </a:rPr>
              <a:t>and</a:t>
            </a:r>
            <a:r>
              <a:rPr sz="1800" spc="-55" dirty="0">
                <a:solidFill>
                  <a:srgbClr val="434343"/>
                </a:solidFill>
                <a:latin typeface="Arial"/>
                <a:cs typeface="Arial"/>
              </a:rPr>
              <a:t> </a:t>
            </a:r>
            <a:r>
              <a:rPr sz="1800" dirty="0">
                <a:solidFill>
                  <a:srgbClr val="434343"/>
                </a:solidFill>
                <a:latin typeface="Arial"/>
                <a:cs typeface="Arial"/>
              </a:rPr>
              <a:t>High</a:t>
            </a:r>
            <a:r>
              <a:rPr sz="1800" spc="-55" dirty="0">
                <a:solidFill>
                  <a:srgbClr val="434343"/>
                </a:solidFill>
                <a:latin typeface="Arial"/>
                <a:cs typeface="Arial"/>
              </a:rPr>
              <a:t> </a:t>
            </a:r>
            <a:r>
              <a:rPr sz="1800" spc="-10" dirty="0">
                <a:solidFill>
                  <a:srgbClr val="434343"/>
                </a:solidFill>
                <a:latin typeface="Arial"/>
                <a:cs typeface="Arial"/>
              </a:rPr>
              <a:t>School</a:t>
            </a:r>
            <a:r>
              <a:rPr sz="1800" spc="-55" dirty="0">
                <a:solidFill>
                  <a:srgbClr val="434343"/>
                </a:solidFill>
                <a:latin typeface="Arial"/>
                <a:cs typeface="Arial"/>
              </a:rPr>
              <a:t> </a:t>
            </a:r>
            <a:r>
              <a:rPr sz="1800" spc="-5" dirty="0">
                <a:solidFill>
                  <a:srgbClr val="434343"/>
                </a:solidFill>
                <a:latin typeface="Arial"/>
                <a:cs typeface="Arial"/>
              </a:rPr>
              <a:t>has</a:t>
            </a:r>
            <a:r>
              <a:rPr sz="1800" spc="-55" dirty="0">
                <a:solidFill>
                  <a:srgbClr val="434343"/>
                </a:solidFill>
                <a:latin typeface="Arial"/>
                <a:cs typeface="Arial"/>
              </a:rPr>
              <a:t> </a:t>
            </a:r>
            <a:r>
              <a:rPr sz="1800" spc="-20" dirty="0">
                <a:solidFill>
                  <a:srgbClr val="434343"/>
                </a:solidFill>
                <a:latin typeface="Arial"/>
                <a:cs typeface="Arial"/>
              </a:rPr>
              <a:t>over</a:t>
            </a:r>
            <a:r>
              <a:rPr sz="1800" spc="-55" dirty="0">
                <a:solidFill>
                  <a:srgbClr val="434343"/>
                </a:solidFill>
                <a:latin typeface="Arial"/>
                <a:cs typeface="Arial"/>
              </a:rPr>
              <a:t> </a:t>
            </a:r>
            <a:r>
              <a:rPr sz="1800" spc="5" dirty="0">
                <a:solidFill>
                  <a:srgbClr val="434343"/>
                </a:solidFill>
                <a:latin typeface="Arial"/>
                <a:cs typeface="Arial"/>
              </a:rPr>
              <a:t>50</a:t>
            </a:r>
            <a:r>
              <a:rPr sz="1800" spc="-55" dirty="0">
                <a:solidFill>
                  <a:srgbClr val="434343"/>
                </a:solidFill>
                <a:latin typeface="Arial"/>
                <a:cs typeface="Arial"/>
              </a:rPr>
              <a:t> </a:t>
            </a:r>
            <a:r>
              <a:rPr sz="1800" spc="5" dirty="0">
                <a:solidFill>
                  <a:srgbClr val="434343"/>
                </a:solidFill>
                <a:latin typeface="Arial"/>
                <a:cs typeface="Arial"/>
              </a:rPr>
              <a:t>classes</a:t>
            </a:r>
            <a:r>
              <a:rPr sz="1800" spc="-55" dirty="0">
                <a:solidFill>
                  <a:srgbClr val="434343"/>
                </a:solidFill>
                <a:latin typeface="Arial"/>
                <a:cs typeface="Arial"/>
              </a:rPr>
              <a:t> </a:t>
            </a:r>
            <a:r>
              <a:rPr sz="1800" spc="-10" dirty="0">
                <a:solidFill>
                  <a:srgbClr val="434343"/>
                </a:solidFill>
                <a:latin typeface="Arial"/>
                <a:cs typeface="Arial"/>
              </a:rPr>
              <a:t>and</a:t>
            </a:r>
            <a:r>
              <a:rPr sz="1800" spc="-55" dirty="0">
                <a:solidFill>
                  <a:srgbClr val="434343"/>
                </a:solidFill>
                <a:latin typeface="Arial"/>
                <a:cs typeface="Arial"/>
              </a:rPr>
              <a:t> </a:t>
            </a:r>
            <a:r>
              <a:rPr sz="1800" spc="10" dirty="0">
                <a:solidFill>
                  <a:srgbClr val="434343"/>
                </a:solidFill>
                <a:latin typeface="Arial"/>
                <a:cs typeface="Arial"/>
              </a:rPr>
              <a:t>all</a:t>
            </a:r>
            <a:r>
              <a:rPr sz="1800" spc="-55" dirty="0">
                <a:solidFill>
                  <a:srgbClr val="434343"/>
                </a:solidFill>
                <a:latin typeface="Arial"/>
                <a:cs typeface="Arial"/>
              </a:rPr>
              <a:t> </a:t>
            </a:r>
            <a:r>
              <a:rPr sz="1800" spc="-30" dirty="0">
                <a:solidFill>
                  <a:srgbClr val="434343"/>
                </a:solidFill>
                <a:latin typeface="Arial"/>
                <a:cs typeface="Arial"/>
              </a:rPr>
              <a:t>are  </a:t>
            </a:r>
            <a:r>
              <a:rPr sz="1800" spc="10" dirty="0">
                <a:solidFill>
                  <a:srgbClr val="434343"/>
                </a:solidFill>
                <a:latin typeface="Arial"/>
                <a:cs typeface="Arial"/>
              </a:rPr>
              <a:t>in</a:t>
            </a:r>
            <a:r>
              <a:rPr sz="1800" spc="-60" dirty="0">
                <a:solidFill>
                  <a:srgbClr val="434343"/>
                </a:solidFill>
                <a:latin typeface="Arial"/>
                <a:cs typeface="Arial"/>
              </a:rPr>
              <a:t> </a:t>
            </a:r>
            <a:r>
              <a:rPr sz="1800" spc="-15" dirty="0">
                <a:solidFill>
                  <a:srgbClr val="434343"/>
                </a:solidFill>
                <a:latin typeface="Arial"/>
                <a:cs typeface="Arial"/>
              </a:rPr>
              <a:t>use</a:t>
            </a:r>
            <a:r>
              <a:rPr sz="1800" spc="-60" dirty="0">
                <a:solidFill>
                  <a:srgbClr val="434343"/>
                </a:solidFill>
                <a:latin typeface="Arial"/>
                <a:cs typeface="Arial"/>
              </a:rPr>
              <a:t> </a:t>
            </a:r>
            <a:r>
              <a:rPr sz="1800" spc="50" dirty="0">
                <a:solidFill>
                  <a:srgbClr val="434343"/>
                </a:solidFill>
                <a:latin typeface="Arial"/>
                <a:cs typeface="Arial"/>
              </a:rPr>
              <a:t>for</a:t>
            </a:r>
            <a:r>
              <a:rPr sz="1800" spc="-60" dirty="0">
                <a:solidFill>
                  <a:srgbClr val="434343"/>
                </a:solidFill>
                <a:latin typeface="Arial"/>
                <a:cs typeface="Arial"/>
              </a:rPr>
              <a:t> </a:t>
            </a:r>
            <a:r>
              <a:rPr sz="1800" spc="20" dirty="0">
                <a:solidFill>
                  <a:srgbClr val="434343"/>
                </a:solidFill>
                <a:latin typeface="Arial"/>
                <a:cs typeface="Arial"/>
              </a:rPr>
              <a:t>instructional</a:t>
            </a:r>
            <a:r>
              <a:rPr sz="1800" spc="-60" dirty="0">
                <a:solidFill>
                  <a:srgbClr val="434343"/>
                </a:solidFill>
                <a:latin typeface="Arial"/>
                <a:cs typeface="Arial"/>
              </a:rPr>
              <a:t> </a:t>
            </a:r>
            <a:r>
              <a:rPr sz="1800" dirty="0">
                <a:solidFill>
                  <a:srgbClr val="434343"/>
                </a:solidFill>
                <a:latin typeface="Arial"/>
                <a:cs typeface="Arial"/>
              </a:rPr>
              <a:t>purposes</a:t>
            </a:r>
            <a:r>
              <a:rPr sz="1800" spc="-60" dirty="0">
                <a:solidFill>
                  <a:srgbClr val="434343"/>
                </a:solidFill>
                <a:latin typeface="Arial"/>
                <a:cs typeface="Arial"/>
              </a:rPr>
              <a:t> </a:t>
            </a:r>
            <a:r>
              <a:rPr sz="1800" spc="30" dirty="0">
                <a:solidFill>
                  <a:srgbClr val="434343"/>
                </a:solidFill>
                <a:latin typeface="Arial"/>
                <a:cs typeface="Arial"/>
              </a:rPr>
              <a:t>at</a:t>
            </a:r>
            <a:r>
              <a:rPr sz="1800" spc="-60" dirty="0">
                <a:solidFill>
                  <a:srgbClr val="434343"/>
                </a:solidFill>
                <a:latin typeface="Arial"/>
                <a:cs typeface="Arial"/>
              </a:rPr>
              <a:t> </a:t>
            </a:r>
            <a:r>
              <a:rPr sz="1800" spc="10" dirty="0">
                <a:solidFill>
                  <a:srgbClr val="434343"/>
                </a:solidFill>
                <a:latin typeface="Arial"/>
                <a:cs typeface="Arial"/>
              </a:rPr>
              <a:t>least</a:t>
            </a:r>
            <a:r>
              <a:rPr sz="1800" spc="-60" dirty="0">
                <a:solidFill>
                  <a:srgbClr val="434343"/>
                </a:solidFill>
                <a:latin typeface="Arial"/>
                <a:cs typeface="Arial"/>
              </a:rPr>
              <a:t> </a:t>
            </a:r>
            <a:r>
              <a:rPr sz="1800" spc="-25" dirty="0">
                <a:solidFill>
                  <a:srgbClr val="434343"/>
                </a:solidFill>
                <a:latin typeface="Arial"/>
                <a:cs typeface="Arial"/>
              </a:rPr>
              <a:t>a</a:t>
            </a:r>
            <a:r>
              <a:rPr sz="1800" spc="-60" dirty="0">
                <a:solidFill>
                  <a:srgbClr val="434343"/>
                </a:solidFill>
                <a:latin typeface="Arial"/>
                <a:cs typeface="Arial"/>
              </a:rPr>
              <a:t> </a:t>
            </a:r>
            <a:r>
              <a:rPr sz="1800" spc="25" dirty="0">
                <a:solidFill>
                  <a:srgbClr val="434343"/>
                </a:solidFill>
                <a:latin typeface="Arial"/>
                <a:cs typeface="Arial"/>
              </a:rPr>
              <a:t>portion</a:t>
            </a:r>
            <a:r>
              <a:rPr sz="1800" spc="-60" dirty="0">
                <a:solidFill>
                  <a:srgbClr val="434343"/>
                </a:solidFill>
                <a:latin typeface="Arial"/>
                <a:cs typeface="Arial"/>
              </a:rPr>
              <a:t> </a:t>
            </a:r>
            <a:r>
              <a:rPr sz="1800" spc="70" dirty="0">
                <a:solidFill>
                  <a:srgbClr val="434343"/>
                </a:solidFill>
                <a:latin typeface="Arial"/>
                <a:cs typeface="Arial"/>
              </a:rPr>
              <a:t>of</a:t>
            </a:r>
            <a:r>
              <a:rPr sz="1800" spc="-55" dirty="0">
                <a:solidFill>
                  <a:srgbClr val="434343"/>
                </a:solidFill>
                <a:latin typeface="Arial"/>
                <a:cs typeface="Arial"/>
              </a:rPr>
              <a:t> </a:t>
            </a:r>
            <a:r>
              <a:rPr sz="1800" spc="5" dirty="0">
                <a:solidFill>
                  <a:srgbClr val="434343"/>
                </a:solidFill>
                <a:latin typeface="Arial"/>
                <a:cs typeface="Arial"/>
              </a:rPr>
              <a:t>the</a:t>
            </a:r>
            <a:r>
              <a:rPr sz="1800" spc="-60" dirty="0">
                <a:solidFill>
                  <a:srgbClr val="434343"/>
                </a:solidFill>
                <a:latin typeface="Arial"/>
                <a:cs typeface="Arial"/>
              </a:rPr>
              <a:t> </a:t>
            </a:r>
            <a:r>
              <a:rPr sz="1800" spc="20" dirty="0">
                <a:solidFill>
                  <a:srgbClr val="434343"/>
                </a:solidFill>
                <a:latin typeface="Arial"/>
                <a:cs typeface="Arial"/>
              </a:rPr>
              <a:t>school</a:t>
            </a:r>
            <a:r>
              <a:rPr sz="1800" spc="-60" dirty="0">
                <a:solidFill>
                  <a:srgbClr val="434343"/>
                </a:solidFill>
                <a:latin typeface="Arial"/>
                <a:cs typeface="Arial"/>
              </a:rPr>
              <a:t> </a:t>
            </a:r>
            <a:r>
              <a:rPr sz="1800" spc="-50" dirty="0">
                <a:solidFill>
                  <a:srgbClr val="434343"/>
                </a:solidFill>
                <a:latin typeface="Arial"/>
                <a:cs typeface="Arial"/>
              </a:rPr>
              <a:t>day.</a:t>
            </a:r>
            <a:endParaRPr sz="1800">
              <a:latin typeface="Arial"/>
              <a:cs typeface="Arial"/>
            </a:endParaRPr>
          </a:p>
          <a:p>
            <a:pPr marL="429259" marR="5080" indent="-416559">
              <a:lnSpc>
                <a:spcPct val="114599"/>
              </a:lnSpc>
              <a:buAutoNum type="arabicPeriod"/>
              <a:tabLst>
                <a:tab pos="429259" algn="l"/>
                <a:tab pos="429895" algn="l"/>
              </a:tabLst>
            </a:pPr>
            <a:r>
              <a:rPr sz="1800" spc="-50" dirty="0">
                <a:solidFill>
                  <a:srgbClr val="434343"/>
                </a:solidFill>
                <a:latin typeface="Arial"/>
                <a:cs typeface="Arial"/>
              </a:rPr>
              <a:t>Several </a:t>
            </a:r>
            <a:r>
              <a:rPr sz="1800" spc="70" dirty="0">
                <a:solidFill>
                  <a:srgbClr val="434343"/>
                </a:solidFill>
                <a:latin typeface="Arial"/>
                <a:cs typeface="Arial"/>
              </a:rPr>
              <a:t>of</a:t>
            </a:r>
            <a:r>
              <a:rPr sz="1800" spc="-50" dirty="0">
                <a:solidFill>
                  <a:srgbClr val="434343"/>
                </a:solidFill>
                <a:latin typeface="Arial"/>
                <a:cs typeface="Arial"/>
              </a:rPr>
              <a:t> </a:t>
            </a:r>
            <a:r>
              <a:rPr sz="1800" spc="-5" dirty="0">
                <a:solidFill>
                  <a:srgbClr val="434343"/>
                </a:solidFill>
                <a:latin typeface="Arial"/>
                <a:cs typeface="Arial"/>
              </a:rPr>
              <a:t>these</a:t>
            </a:r>
            <a:r>
              <a:rPr sz="1800" spc="-45" dirty="0">
                <a:solidFill>
                  <a:srgbClr val="434343"/>
                </a:solidFill>
                <a:latin typeface="Arial"/>
                <a:cs typeface="Arial"/>
              </a:rPr>
              <a:t> </a:t>
            </a:r>
            <a:r>
              <a:rPr sz="1800" spc="20" dirty="0">
                <a:solidFill>
                  <a:srgbClr val="434343"/>
                </a:solidFill>
                <a:latin typeface="Arial"/>
                <a:cs typeface="Arial"/>
              </a:rPr>
              <a:t>classrooms</a:t>
            </a:r>
            <a:r>
              <a:rPr sz="1800" spc="-50" dirty="0">
                <a:solidFill>
                  <a:srgbClr val="434343"/>
                </a:solidFill>
                <a:latin typeface="Arial"/>
                <a:cs typeface="Arial"/>
              </a:rPr>
              <a:t> </a:t>
            </a:r>
            <a:r>
              <a:rPr sz="1800" spc="-30" dirty="0">
                <a:solidFill>
                  <a:srgbClr val="434343"/>
                </a:solidFill>
                <a:latin typeface="Arial"/>
                <a:cs typeface="Arial"/>
              </a:rPr>
              <a:t>are</a:t>
            </a:r>
            <a:r>
              <a:rPr sz="1800" spc="-45" dirty="0">
                <a:solidFill>
                  <a:srgbClr val="434343"/>
                </a:solidFill>
                <a:latin typeface="Arial"/>
                <a:cs typeface="Arial"/>
              </a:rPr>
              <a:t> </a:t>
            </a:r>
            <a:r>
              <a:rPr sz="1800" spc="-10" dirty="0">
                <a:solidFill>
                  <a:srgbClr val="434343"/>
                </a:solidFill>
                <a:latin typeface="Arial"/>
                <a:cs typeface="Arial"/>
              </a:rPr>
              <a:t>used</a:t>
            </a:r>
            <a:r>
              <a:rPr sz="1800" spc="-50" dirty="0">
                <a:solidFill>
                  <a:srgbClr val="434343"/>
                </a:solidFill>
                <a:latin typeface="Arial"/>
                <a:cs typeface="Arial"/>
              </a:rPr>
              <a:t> </a:t>
            </a:r>
            <a:r>
              <a:rPr sz="1800" spc="-25" dirty="0">
                <a:solidFill>
                  <a:srgbClr val="434343"/>
                </a:solidFill>
                <a:latin typeface="Arial"/>
                <a:cs typeface="Arial"/>
              </a:rPr>
              <a:t>by</a:t>
            </a:r>
            <a:r>
              <a:rPr sz="1800" spc="-50" dirty="0">
                <a:solidFill>
                  <a:srgbClr val="434343"/>
                </a:solidFill>
                <a:latin typeface="Arial"/>
                <a:cs typeface="Arial"/>
              </a:rPr>
              <a:t> </a:t>
            </a:r>
            <a:r>
              <a:rPr sz="1800" spc="20" dirty="0">
                <a:solidFill>
                  <a:srgbClr val="434343"/>
                </a:solidFill>
                <a:latin typeface="Arial"/>
                <a:cs typeface="Arial"/>
              </a:rPr>
              <a:t>different</a:t>
            </a:r>
            <a:r>
              <a:rPr sz="1800" spc="-45" dirty="0">
                <a:solidFill>
                  <a:srgbClr val="434343"/>
                </a:solidFill>
                <a:latin typeface="Arial"/>
                <a:cs typeface="Arial"/>
              </a:rPr>
              <a:t> </a:t>
            </a:r>
            <a:r>
              <a:rPr sz="1800" spc="60" dirty="0">
                <a:solidFill>
                  <a:srgbClr val="434343"/>
                </a:solidFill>
                <a:latin typeface="Arial"/>
                <a:cs typeface="Arial"/>
              </a:rPr>
              <a:t>staff</a:t>
            </a:r>
            <a:r>
              <a:rPr sz="1800" spc="-50" dirty="0">
                <a:solidFill>
                  <a:srgbClr val="434343"/>
                </a:solidFill>
                <a:latin typeface="Arial"/>
                <a:cs typeface="Arial"/>
              </a:rPr>
              <a:t> </a:t>
            </a:r>
            <a:r>
              <a:rPr sz="1800" spc="10" dirty="0">
                <a:solidFill>
                  <a:srgbClr val="434343"/>
                </a:solidFill>
                <a:latin typeface="Arial"/>
                <a:cs typeface="Arial"/>
              </a:rPr>
              <a:t>throughout</a:t>
            </a:r>
            <a:r>
              <a:rPr sz="1800" spc="-45" dirty="0">
                <a:solidFill>
                  <a:srgbClr val="434343"/>
                </a:solidFill>
                <a:latin typeface="Arial"/>
                <a:cs typeface="Arial"/>
              </a:rPr>
              <a:t> </a:t>
            </a:r>
            <a:r>
              <a:rPr sz="1800" spc="5" dirty="0">
                <a:solidFill>
                  <a:srgbClr val="434343"/>
                </a:solidFill>
                <a:latin typeface="Arial"/>
                <a:cs typeface="Arial"/>
              </a:rPr>
              <a:t>the</a:t>
            </a:r>
            <a:r>
              <a:rPr sz="1800" spc="-50" dirty="0">
                <a:solidFill>
                  <a:srgbClr val="434343"/>
                </a:solidFill>
                <a:latin typeface="Arial"/>
                <a:cs typeface="Arial"/>
              </a:rPr>
              <a:t> </a:t>
            </a:r>
            <a:r>
              <a:rPr sz="1800" spc="15" dirty="0">
                <a:solidFill>
                  <a:srgbClr val="434343"/>
                </a:solidFill>
                <a:latin typeface="Arial"/>
                <a:cs typeface="Arial"/>
              </a:rPr>
              <a:t>school  </a:t>
            </a:r>
            <a:r>
              <a:rPr sz="1800" spc="-50" dirty="0">
                <a:solidFill>
                  <a:srgbClr val="434343"/>
                </a:solidFill>
                <a:latin typeface="Arial"/>
                <a:cs typeface="Arial"/>
              </a:rPr>
              <a:t>day.</a:t>
            </a:r>
            <a:endParaRPr sz="1800">
              <a:latin typeface="Arial"/>
              <a:cs typeface="Arial"/>
            </a:endParaRPr>
          </a:p>
          <a:p>
            <a:pPr marL="429259" marR="60960" indent="-416559">
              <a:lnSpc>
                <a:spcPct val="114599"/>
              </a:lnSpc>
              <a:buAutoNum type="arabicPeriod"/>
              <a:tabLst>
                <a:tab pos="429259" algn="l"/>
                <a:tab pos="429895" algn="l"/>
              </a:tabLst>
            </a:pPr>
            <a:r>
              <a:rPr sz="1800" dirty="0">
                <a:solidFill>
                  <a:srgbClr val="434343"/>
                </a:solidFill>
                <a:latin typeface="Arial"/>
                <a:cs typeface="Arial"/>
              </a:rPr>
              <a:t>Within </a:t>
            </a:r>
            <a:r>
              <a:rPr sz="1800" spc="5" dirty="0">
                <a:solidFill>
                  <a:srgbClr val="434343"/>
                </a:solidFill>
                <a:latin typeface="Arial"/>
                <a:cs typeface="Arial"/>
              </a:rPr>
              <a:t>the </a:t>
            </a:r>
            <a:r>
              <a:rPr sz="1800" spc="-10" dirty="0">
                <a:solidFill>
                  <a:srgbClr val="434343"/>
                </a:solidFill>
                <a:latin typeface="Arial"/>
                <a:cs typeface="Arial"/>
              </a:rPr>
              <a:t>building, there </a:t>
            </a:r>
            <a:r>
              <a:rPr sz="1800" spc="15" dirty="0">
                <a:solidFill>
                  <a:srgbClr val="434343"/>
                </a:solidFill>
                <a:latin typeface="Arial"/>
                <a:cs typeface="Arial"/>
              </a:rPr>
              <a:t>exists </a:t>
            </a:r>
            <a:r>
              <a:rPr sz="1800" spc="20" dirty="0">
                <a:solidFill>
                  <a:srgbClr val="434343"/>
                </a:solidFill>
                <a:latin typeface="Arial"/>
                <a:cs typeface="Arial"/>
              </a:rPr>
              <a:t>multiple different </a:t>
            </a:r>
            <a:r>
              <a:rPr sz="1800" dirty="0">
                <a:solidFill>
                  <a:srgbClr val="434343"/>
                </a:solidFill>
                <a:latin typeface="Arial"/>
                <a:cs typeface="Arial"/>
              </a:rPr>
              <a:t>interactive boards </a:t>
            </a:r>
            <a:r>
              <a:rPr sz="1800" spc="30" dirty="0">
                <a:solidFill>
                  <a:srgbClr val="434343"/>
                </a:solidFill>
                <a:latin typeface="Arial"/>
                <a:cs typeface="Arial"/>
              </a:rPr>
              <a:t>that </a:t>
            </a:r>
            <a:r>
              <a:rPr sz="1800" spc="-15" dirty="0">
                <a:solidFill>
                  <a:srgbClr val="434343"/>
                </a:solidFill>
                <a:latin typeface="Arial"/>
                <a:cs typeface="Arial"/>
              </a:rPr>
              <a:t>use  </a:t>
            </a:r>
            <a:r>
              <a:rPr sz="1800" spc="20" dirty="0">
                <a:solidFill>
                  <a:srgbClr val="434343"/>
                </a:solidFill>
                <a:latin typeface="Arial"/>
                <a:cs typeface="Arial"/>
              </a:rPr>
              <a:t>different</a:t>
            </a:r>
            <a:r>
              <a:rPr sz="1800" spc="-50" dirty="0">
                <a:solidFill>
                  <a:srgbClr val="434343"/>
                </a:solidFill>
                <a:latin typeface="Arial"/>
                <a:cs typeface="Arial"/>
              </a:rPr>
              <a:t> </a:t>
            </a:r>
            <a:r>
              <a:rPr sz="1800" dirty="0">
                <a:solidFill>
                  <a:srgbClr val="434343"/>
                </a:solidFill>
                <a:latin typeface="Arial"/>
                <a:cs typeface="Arial"/>
              </a:rPr>
              <a:t>operating</a:t>
            </a:r>
            <a:r>
              <a:rPr sz="1800" spc="-50" dirty="0">
                <a:solidFill>
                  <a:srgbClr val="434343"/>
                </a:solidFill>
                <a:latin typeface="Arial"/>
                <a:cs typeface="Arial"/>
              </a:rPr>
              <a:t> </a:t>
            </a:r>
            <a:r>
              <a:rPr sz="1800" spc="-5" dirty="0">
                <a:solidFill>
                  <a:srgbClr val="434343"/>
                </a:solidFill>
                <a:latin typeface="Arial"/>
                <a:cs typeface="Arial"/>
              </a:rPr>
              <a:t>systems,</a:t>
            </a:r>
            <a:r>
              <a:rPr sz="1800" spc="-50" dirty="0">
                <a:solidFill>
                  <a:srgbClr val="434343"/>
                </a:solidFill>
                <a:latin typeface="Arial"/>
                <a:cs typeface="Arial"/>
              </a:rPr>
              <a:t> </a:t>
            </a:r>
            <a:r>
              <a:rPr sz="1800" spc="20" dirty="0">
                <a:solidFill>
                  <a:srgbClr val="434343"/>
                </a:solidFill>
                <a:latin typeface="Arial"/>
                <a:cs typeface="Arial"/>
              </a:rPr>
              <a:t>different</a:t>
            </a:r>
            <a:r>
              <a:rPr sz="1800" spc="-45" dirty="0">
                <a:solidFill>
                  <a:srgbClr val="434343"/>
                </a:solidFill>
                <a:latin typeface="Arial"/>
                <a:cs typeface="Arial"/>
              </a:rPr>
              <a:t> </a:t>
            </a:r>
            <a:r>
              <a:rPr sz="1800" spc="25" dirty="0">
                <a:solidFill>
                  <a:srgbClr val="434343"/>
                </a:solidFill>
                <a:latin typeface="Arial"/>
                <a:cs typeface="Arial"/>
              </a:rPr>
              <a:t>software</a:t>
            </a:r>
            <a:r>
              <a:rPr sz="1800" spc="-50" dirty="0">
                <a:solidFill>
                  <a:srgbClr val="434343"/>
                </a:solidFill>
                <a:latin typeface="Arial"/>
                <a:cs typeface="Arial"/>
              </a:rPr>
              <a:t> </a:t>
            </a:r>
            <a:r>
              <a:rPr sz="1800" spc="-10" dirty="0">
                <a:solidFill>
                  <a:srgbClr val="434343"/>
                </a:solidFill>
                <a:latin typeface="Arial"/>
                <a:cs typeface="Arial"/>
              </a:rPr>
              <a:t>and</a:t>
            </a:r>
            <a:r>
              <a:rPr sz="1800" spc="-50" dirty="0">
                <a:solidFill>
                  <a:srgbClr val="434343"/>
                </a:solidFill>
                <a:latin typeface="Arial"/>
                <a:cs typeface="Arial"/>
              </a:rPr>
              <a:t> </a:t>
            </a:r>
            <a:r>
              <a:rPr sz="1800" spc="-15" dirty="0">
                <a:solidFill>
                  <a:srgbClr val="434343"/>
                </a:solidFill>
                <a:latin typeface="Arial"/>
                <a:cs typeface="Arial"/>
              </a:rPr>
              <a:t>require</a:t>
            </a:r>
            <a:r>
              <a:rPr sz="1800" spc="-45" dirty="0">
                <a:solidFill>
                  <a:srgbClr val="434343"/>
                </a:solidFill>
                <a:latin typeface="Arial"/>
                <a:cs typeface="Arial"/>
              </a:rPr>
              <a:t> </a:t>
            </a:r>
            <a:r>
              <a:rPr sz="1800" spc="20" dirty="0">
                <a:solidFill>
                  <a:srgbClr val="434343"/>
                </a:solidFill>
                <a:latin typeface="Arial"/>
                <a:cs typeface="Arial"/>
              </a:rPr>
              <a:t>different</a:t>
            </a:r>
            <a:r>
              <a:rPr sz="1800" spc="-50" dirty="0">
                <a:solidFill>
                  <a:srgbClr val="434343"/>
                </a:solidFill>
                <a:latin typeface="Arial"/>
                <a:cs typeface="Arial"/>
              </a:rPr>
              <a:t> </a:t>
            </a:r>
            <a:r>
              <a:rPr sz="1800" spc="20" dirty="0">
                <a:solidFill>
                  <a:srgbClr val="434343"/>
                </a:solidFill>
                <a:latin typeface="Arial"/>
                <a:cs typeface="Arial"/>
              </a:rPr>
              <a:t>methods  </a:t>
            </a:r>
            <a:r>
              <a:rPr sz="1800" spc="70" dirty="0">
                <a:solidFill>
                  <a:srgbClr val="434343"/>
                </a:solidFill>
                <a:latin typeface="Arial"/>
                <a:cs typeface="Arial"/>
              </a:rPr>
              <a:t>of </a:t>
            </a:r>
            <a:r>
              <a:rPr sz="1800" spc="5" dirty="0">
                <a:solidFill>
                  <a:srgbClr val="434343"/>
                </a:solidFill>
                <a:latin typeface="Arial"/>
                <a:cs typeface="Arial"/>
              </a:rPr>
              <a:t>access </a:t>
            </a:r>
            <a:r>
              <a:rPr sz="1800" spc="-10" dirty="0">
                <a:solidFill>
                  <a:srgbClr val="434343"/>
                </a:solidFill>
                <a:latin typeface="Arial"/>
                <a:cs typeface="Arial"/>
              </a:rPr>
              <a:t>and</a:t>
            </a:r>
            <a:r>
              <a:rPr sz="1800" spc="-260" dirty="0">
                <a:solidFill>
                  <a:srgbClr val="434343"/>
                </a:solidFill>
                <a:latin typeface="Arial"/>
                <a:cs typeface="Arial"/>
              </a:rPr>
              <a:t> </a:t>
            </a:r>
            <a:r>
              <a:rPr sz="1800" dirty="0">
                <a:solidFill>
                  <a:srgbClr val="434343"/>
                </a:solidFill>
                <a:latin typeface="Arial"/>
                <a:cs typeface="Arial"/>
              </a:rPr>
              <a:t>operation.</a:t>
            </a:r>
            <a:endParaRPr sz="1800">
              <a:latin typeface="Arial"/>
              <a:cs typeface="Arial"/>
            </a:endParaRPr>
          </a:p>
          <a:p>
            <a:pPr marL="429259" marR="172085" indent="-416559">
              <a:lnSpc>
                <a:spcPct val="114599"/>
              </a:lnSpc>
              <a:buAutoNum type="arabicPeriod"/>
              <a:tabLst>
                <a:tab pos="429259" algn="l"/>
                <a:tab pos="429895" algn="l"/>
              </a:tabLst>
            </a:pPr>
            <a:r>
              <a:rPr sz="1800" spc="10" dirty="0">
                <a:solidFill>
                  <a:srgbClr val="434343"/>
                </a:solidFill>
                <a:latin typeface="Arial"/>
                <a:cs typeface="Arial"/>
              </a:rPr>
              <a:t>Installing </a:t>
            </a:r>
            <a:r>
              <a:rPr sz="1800" spc="-15" dirty="0">
                <a:solidFill>
                  <a:srgbClr val="434343"/>
                </a:solidFill>
                <a:latin typeface="Arial"/>
                <a:cs typeface="Arial"/>
              </a:rPr>
              <a:t>one </a:t>
            </a:r>
            <a:r>
              <a:rPr sz="1800" spc="-5" dirty="0">
                <a:solidFill>
                  <a:srgbClr val="434343"/>
                </a:solidFill>
                <a:latin typeface="Arial"/>
                <a:cs typeface="Arial"/>
              </a:rPr>
              <a:t>type </a:t>
            </a:r>
            <a:r>
              <a:rPr sz="1800" spc="70" dirty="0">
                <a:solidFill>
                  <a:srgbClr val="434343"/>
                </a:solidFill>
                <a:latin typeface="Arial"/>
                <a:cs typeface="Arial"/>
              </a:rPr>
              <a:t>of </a:t>
            </a:r>
            <a:r>
              <a:rPr sz="1800" dirty="0">
                <a:solidFill>
                  <a:srgbClr val="434343"/>
                </a:solidFill>
                <a:latin typeface="Arial"/>
                <a:cs typeface="Arial"/>
              </a:rPr>
              <a:t>interactive board </a:t>
            </a:r>
            <a:r>
              <a:rPr sz="1800" spc="10" dirty="0">
                <a:solidFill>
                  <a:srgbClr val="434343"/>
                </a:solidFill>
                <a:latin typeface="Arial"/>
                <a:cs typeface="Arial"/>
              </a:rPr>
              <a:t>throughout </a:t>
            </a:r>
            <a:r>
              <a:rPr sz="1800" spc="5" dirty="0">
                <a:solidFill>
                  <a:srgbClr val="434343"/>
                </a:solidFill>
                <a:latin typeface="Arial"/>
                <a:cs typeface="Arial"/>
              </a:rPr>
              <a:t>the </a:t>
            </a:r>
            <a:r>
              <a:rPr sz="1800" spc="10" dirty="0">
                <a:solidFill>
                  <a:srgbClr val="434343"/>
                </a:solidFill>
                <a:latin typeface="Arial"/>
                <a:cs typeface="Arial"/>
              </a:rPr>
              <a:t>building </a:t>
            </a:r>
            <a:r>
              <a:rPr sz="1800" spc="20" dirty="0">
                <a:solidFill>
                  <a:srgbClr val="434343"/>
                </a:solidFill>
                <a:latin typeface="Arial"/>
                <a:cs typeface="Arial"/>
              </a:rPr>
              <a:t>allows </a:t>
            </a:r>
            <a:r>
              <a:rPr sz="1800" spc="45" dirty="0">
                <a:solidFill>
                  <a:srgbClr val="434343"/>
                </a:solidFill>
                <a:latin typeface="Arial"/>
                <a:cs typeface="Arial"/>
              </a:rPr>
              <a:t>for  </a:t>
            </a:r>
            <a:r>
              <a:rPr sz="1800" spc="10" dirty="0">
                <a:solidFill>
                  <a:srgbClr val="434343"/>
                </a:solidFill>
                <a:latin typeface="Arial"/>
                <a:cs typeface="Arial"/>
              </a:rPr>
              <a:t>consistency</a:t>
            </a:r>
            <a:r>
              <a:rPr sz="1800" spc="-65" dirty="0">
                <a:solidFill>
                  <a:srgbClr val="434343"/>
                </a:solidFill>
                <a:latin typeface="Arial"/>
                <a:cs typeface="Arial"/>
              </a:rPr>
              <a:t> </a:t>
            </a:r>
            <a:r>
              <a:rPr sz="1800" spc="10" dirty="0">
                <a:solidFill>
                  <a:srgbClr val="434343"/>
                </a:solidFill>
                <a:latin typeface="Arial"/>
                <a:cs typeface="Arial"/>
              </a:rPr>
              <a:t>in</a:t>
            </a:r>
            <a:r>
              <a:rPr sz="1800" spc="-60" dirty="0">
                <a:solidFill>
                  <a:srgbClr val="434343"/>
                </a:solidFill>
                <a:latin typeface="Arial"/>
                <a:cs typeface="Arial"/>
              </a:rPr>
              <a:t> </a:t>
            </a:r>
            <a:r>
              <a:rPr sz="1800" spc="10" dirty="0">
                <a:solidFill>
                  <a:srgbClr val="434343"/>
                </a:solidFill>
                <a:latin typeface="Arial"/>
                <a:cs typeface="Arial"/>
              </a:rPr>
              <a:t>professional</a:t>
            </a:r>
            <a:r>
              <a:rPr sz="1800" spc="-60" dirty="0">
                <a:solidFill>
                  <a:srgbClr val="434343"/>
                </a:solidFill>
                <a:latin typeface="Arial"/>
                <a:cs typeface="Arial"/>
              </a:rPr>
              <a:t> </a:t>
            </a:r>
            <a:r>
              <a:rPr sz="1800" dirty="0">
                <a:solidFill>
                  <a:srgbClr val="434343"/>
                </a:solidFill>
                <a:latin typeface="Arial"/>
                <a:cs typeface="Arial"/>
              </a:rPr>
              <a:t>development</a:t>
            </a:r>
            <a:r>
              <a:rPr sz="1800" spc="-60" dirty="0">
                <a:solidFill>
                  <a:srgbClr val="434343"/>
                </a:solidFill>
                <a:latin typeface="Arial"/>
                <a:cs typeface="Arial"/>
              </a:rPr>
              <a:t> </a:t>
            </a:r>
            <a:r>
              <a:rPr sz="1800" spc="-10" dirty="0">
                <a:solidFill>
                  <a:srgbClr val="434343"/>
                </a:solidFill>
                <a:latin typeface="Arial"/>
                <a:cs typeface="Arial"/>
              </a:rPr>
              <a:t>and</a:t>
            </a:r>
            <a:r>
              <a:rPr sz="1800" spc="-60" dirty="0">
                <a:solidFill>
                  <a:srgbClr val="434343"/>
                </a:solidFill>
                <a:latin typeface="Arial"/>
                <a:cs typeface="Arial"/>
              </a:rPr>
              <a:t> </a:t>
            </a:r>
            <a:r>
              <a:rPr sz="1800" spc="-15" dirty="0">
                <a:solidFill>
                  <a:srgbClr val="434343"/>
                </a:solidFill>
                <a:latin typeface="Arial"/>
                <a:cs typeface="Arial"/>
              </a:rPr>
              <a:t>use</a:t>
            </a:r>
            <a:r>
              <a:rPr sz="1800" spc="-60" dirty="0">
                <a:solidFill>
                  <a:srgbClr val="434343"/>
                </a:solidFill>
                <a:latin typeface="Arial"/>
                <a:cs typeface="Arial"/>
              </a:rPr>
              <a:t> </a:t>
            </a:r>
            <a:r>
              <a:rPr sz="1800" spc="70" dirty="0">
                <a:solidFill>
                  <a:srgbClr val="434343"/>
                </a:solidFill>
                <a:latin typeface="Arial"/>
                <a:cs typeface="Arial"/>
              </a:rPr>
              <a:t>of</a:t>
            </a:r>
            <a:r>
              <a:rPr sz="1800" spc="-65" dirty="0">
                <a:solidFill>
                  <a:srgbClr val="434343"/>
                </a:solidFill>
                <a:latin typeface="Arial"/>
                <a:cs typeface="Arial"/>
              </a:rPr>
              <a:t> </a:t>
            </a:r>
            <a:r>
              <a:rPr sz="1800" spc="25" dirty="0">
                <a:solidFill>
                  <a:srgbClr val="434343"/>
                </a:solidFill>
                <a:latin typeface="Arial"/>
                <a:cs typeface="Arial"/>
              </a:rPr>
              <a:t>software</a:t>
            </a:r>
            <a:r>
              <a:rPr sz="1800" spc="-60" dirty="0">
                <a:solidFill>
                  <a:srgbClr val="434343"/>
                </a:solidFill>
                <a:latin typeface="Arial"/>
                <a:cs typeface="Arial"/>
              </a:rPr>
              <a:t> </a:t>
            </a:r>
            <a:r>
              <a:rPr sz="1800" spc="-10" dirty="0">
                <a:solidFill>
                  <a:srgbClr val="434343"/>
                </a:solidFill>
                <a:latin typeface="Arial"/>
                <a:cs typeface="Arial"/>
              </a:rPr>
              <a:t>and</a:t>
            </a:r>
            <a:r>
              <a:rPr sz="1800" spc="-60" dirty="0">
                <a:solidFill>
                  <a:srgbClr val="434343"/>
                </a:solidFill>
                <a:latin typeface="Arial"/>
                <a:cs typeface="Arial"/>
              </a:rPr>
              <a:t> </a:t>
            </a:r>
            <a:r>
              <a:rPr sz="1800" spc="-10" dirty="0">
                <a:solidFill>
                  <a:srgbClr val="434343"/>
                </a:solidFill>
                <a:latin typeface="Arial"/>
                <a:cs typeface="Arial"/>
              </a:rPr>
              <a:t>hardware  </a:t>
            </a:r>
            <a:r>
              <a:rPr sz="1800" spc="10" dirty="0">
                <a:solidFill>
                  <a:srgbClr val="434343"/>
                </a:solidFill>
                <a:latin typeface="Arial"/>
                <a:cs typeface="Arial"/>
              </a:rPr>
              <a:t>applications.</a:t>
            </a:r>
            <a:endParaRPr sz="18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70273" y="3903669"/>
            <a:ext cx="989330" cy="988060"/>
          </a:xfrm>
          <a:custGeom>
            <a:avLst/>
            <a:gdLst/>
            <a:ahLst/>
            <a:cxnLst/>
            <a:rect l="l" t="t" r="r" b="b"/>
            <a:pathLst>
              <a:path w="989329" h="988060">
                <a:moveTo>
                  <a:pt x="0" y="0"/>
                </a:moveTo>
                <a:lnTo>
                  <a:pt x="989099" y="0"/>
                </a:lnTo>
                <a:lnTo>
                  <a:pt x="989099" y="987899"/>
                </a:lnTo>
                <a:lnTo>
                  <a:pt x="0" y="987899"/>
                </a:lnTo>
                <a:lnTo>
                  <a:pt x="0" y="0"/>
                </a:lnTo>
                <a:close/>
              </a:path>
            </a:pathLst>
          </a:custGeom>
          <a:solidFill>
            <a:srgbClr val="D13368"/>
          </a:solidFill>
        </p:spPr>
        <p:txBody>
          <a:bodyPr wrap="square" lIns="0" tIns="0" rIns="0" bIns="0" rtlCol="0"/>
          <a:lstStyle/>
          <a:p>
            <a:endParaRPr/>
          </a:p>
        </p:txBody>
      </p:sp>
      <p:sp>
        <p:nvSpPr>
          <p:cNvPr id="3" name="object 3"/>
          <p:cNvSpPr/>
          <p:nvPr/>
        </p:nvSpPr>
        <p:spPr>
          <a:xfrm>
            <a:off x="8154757" y="3903682"/>
            <a:ext cx="989330" cy="988060"/>
          </a:xfrm>
          <a:custGeom>
            <a:avLst/>
            <a:gdLst/>
            <a:ahLst/>
            <a:cxnLst/>
            <a:rect l="l" t="t" r="r" b="b"/>
            <a:pathLst>
              <a:path w="989329" h="988060">
                <a:moveTo>
                  <a:pt x="989099" y="987899"/>
                </a:moveTo>
                <a:lnTo>
                  <a:pt x="0" y="0"/>
                </a:lnTo>
                <a:lnTo>
                  <a:pt x="989099" y="0"/>
                </a:lnTo>
                <a:lnTo>
                  <a:pt x="989099" y="987899"/>
                </a:lnTo>
                <a:close/>
              </a:path>
            </a:pathLst>
          </a:custGeom>
          <a:solidFill>
            <a:srgbClr val="9B254D"/>
          </a:solidFill>
        </p:spPr>
        <p:txBody>
          <a:bodyPr wrap="square" lIns="0" tIns="0" rIns="0" bIns="0" rtlCol="0"/>
          <a:lstStyle/>
          <a:p>
            <a:endParaRPr/>
          </a:p>
        </p:txBody>
      </p:sp>
      <p:sp>
        <p:nvSpPr>
          <p:cNvPr id="4" name="object 4"/>
          <p:cNvSpPr/>
          <p:nvPr/>
        </p:nvSpPr>
        <p:spPr>
          <a:xfrm>
            <a:off x="0" y="4891594"/>
            <a:ext cx="9144000" cy="252095"/>
          </a:xfrm>
          <a:custGeom>
            <a:avLst/>
            <a:gdLst/>
            <a:ahLst/>
            <a:cxnLst/>
            <a:rect l="l" t="t" r="r" b="b"/>
            <a:pathLst>
              <a:path w="9144000" h="252095">
                <a:moveTo>
                  <a:pt x="0" y="0"/>
                </a:moveTo>
                <a:lnTo>
                  <a:pt x="9143999" y="0"/>
                </a:lnTo>
                <a:lnTo>
                  <a:pt x="9143999" y="251999"/>
                </a:lnTo>
                <a:lnTo>
                  <a:pt x="0" y="251999"/>
                </a:lnTo>
                <a:lnTo>
                  <a:pt x="0" y="0"/>
                </a:lnTo>
                <a:close/>
              </a:path>
            </a:pathLst>
          </a:custGeom>
          <a:solidFill>
            <a:srgbClr val="2A3890"/>
          </a:solidFill>
        </p:spPr>
        <p:txBody>
          <a:bodyPr wrap="square" lIns="0" tIns="0" rIns="0" bIns="0" rtlCol="0"/>
          <a:lstStyle/>
          <a:p>
            <a:endParaRPr/>
          </a:p>
        </p:txBody>
      </p:sp>
      <p:sp>
        <p:nvSpPr>
          <p:cNvPr id="5" name="object 5"/>
          <p:cNvSpPr txBox="1">
            <a:spLocks noGrp="1"/>
          </p:cNvSpPr>
          <p:nvPr>
            <p:ph type="title"/>
          </p:nvPr>
        </p:nvSpPr>
        <p:spPr>
          <a:xfrm>
            <a:off x="384725" y="467785"/>
            <a:ext cx="1865630" cy="482600"/>
          </a:xfrm>
          <a:prstGeom prst="rect">
            <a:avLst/>
          </a:prstGeom>
        </p:spPr>
        <p:txBody>
          <a:bodyPr vert="horz" wrap="square" lIns="0" tIns="12700" rIns="0" bIns="0" rtlCol="0">
            <a:spAutoFit/>
          </a:bodyPr>
          <a:lstStyle/>
          <a:p>
            <a:pPr marL="12700">
              <a:lnSpc>
                <a:spcPct val="100000"/>
              </a:lnSpc>
              <a:spcBef>
                <a:spcPts val="100"/>
              </a:spcBef>
            </a:pPr>
            <a:r>
              <a:rPr spc="-5" dirty="0"/>
              <a:t>Next</a:t>
            </a:r>
            <a:r>
              <a:rPr spc="-165" dirty="0"/>
              <a:t> </a:t>
            </a:r>
            <a:r>
              <a:rPr spc="-25" dirty="0"/>
              <a:t>Steps</a:t>
            </a:r>
          </a:p>
        </p:txBody>
      </p:sp>
      <p:sp>
        <p:nvSpPr>
          <p:cNvPr id="6" name="object 6"/>
          <p:cNvSpPr txBox="1"/>
          <p:nvPr/>
        </p:nvSpPr>
        <p:spPr>
          <a:xfrm>
            <a:off x="475249" y="1253750"/>
            <a:ext cx="8082915" cy="1559785"/>
          </a:xfrm>
          <a:prstGeom prst="rect">
            <a:avLst/>
          </a:prstGeom>
        </p:spPr>
        <p:txBody>
          <a:bodyPr vert="horz" wrap="square" lIns="0" tIns="52704" rIns="0" bIns="0" rtlCol="0">
            <a:spAutoFit/>
          </a:bodyPr>
          <a:lstStyle/>
          <a:p>
            <a:pPr marL="379095" indent="-366395">
              <a:lnSpc>
                <a:spcPct val="100000"/>
              </a:lnSpc>
              <a:spcBef>
                <a:spcPts val="414"/>
              </a:spcBef>
              <a:buChar char="●"/>
              <a:tabLst>
                <a:tab pos="379095" algn="l"/>
                <a:tab pos="379730" algn="l"/>
              </a:tabLst>
            </a:pPr>
            <a:r>
              <a:rPr sz="1800" spc="-20" dirty="0">
                <a:solidFill>
                  <a:srgbClr val="434343"/>
                </a:solidFill>
                <a:latin typeface="Arial"/>
                <a:cs typeface="Arial"/>
              </a:rPr>
              <a:t>Board</a:t>
            </a:r>
            <a:r>
              <a:rPr sz="1800" spc="-60" dirty="0">
                <a:solidFill>
                  <a:srgbClr val="434343"/>
                </a:solidFill>
                <a:latin typeface="Arial"/>
                <a:cs typeface="Arial"/>
              </a:rPr>
              <a:t> </a:t>
            </a:r>
            <a:r>
              <a:rPr sz="1800" spc="70" dirty="0">
                <a:solidFill>
                  <a:srgbClr val="434343"/>
                </a:solidFill>
                <a:latin typeface="Arial"/>
                <a:cs typeface="Arial"/>
              </a:rPr>
              <a:t>of</a:t>
            </a:r>
            <a:r>
              <a:rPr sz="1800" spc="-60" dirty="0">
                <a:solidFill>
                  <a:srgbClr val="434343"/>
                </a:solidFill>
                <a:latin typeface="Arial"/>
                <a:cs typeface="Arial"/>
              </a:rPr>
              <a:t> </a:t>
            </a:r>
            <a:r>
              <a:rPr sz="1800" spc="-10" dirty="0">
                <a:solidFill>
                  <a:srgbClr val="434343"/>
                </a:solidFill>
                <a:latin typeface="Arial"/>
                <a:cs typeface="Arial"/>
              </a:rPr>
              <a:t>Education</a:t>
            </a:r>
            <a:r>
              <a:rPr sz="1800" spc="-60" dirty="0">
                <a:solidFill>
                  <a:srgbClr val="434343"/>
                </a:solidFill>
                <a:latin typeface="Arial"/>
                <a:cs typeface="Arial"/>
              </a:rPr>
              <a:t> </a:t>
            </a:r>
            <a:r>
              <a:rPr sz="1800" dirty="0">
                <a:solidFill>
                  <a:srgbClr val="434343"/>
                </a:solidFill>
                <a:latin typeface="Arial"/>
                <a:cs typeface="Arial"/>
              </a:rPr>
              <a:t>can</a:t>
            </a:r>
            <a:r>
              <a:rPr sz="1800" spc="-60" dirty="0">
                <a:solidFill>
                  <a:srgbClr val="434343"/>
                </a:solidFill>
                <a:latin typeface="Arial"/>
                <a:cs typeface="Arial"/>
              </a:rPr>
              <a:t> </a:t>
            </a:r>
            <a:r>
              <a:rPr sz="1800" spc="10" dirty="0">
                <a:solidFill>
                  <a:srgbClr val="434343"/>
                </a:solidFill>
                <a:latin typeface="Arial"/>
                <a:cs typeface="Arial"/>
              </a:rPr>
              <a:t>accept</a:t>
            </a:r>
            <a:r>
              <a:rPr sz="1800" spc="-55" dirty="0">
                <a:solidFill>
                  <a:srgbClr val="434343"/>
                </a:solidFill>
                <a:latin typeface="Arial"/>
                <a:cs typeface="Arial"/>
              </a:rPr>
              <a:t> </a:t>
            </a:r>
            <a:r>
              <a:rPr sz="1800" spc="5" dirty="0">
                <a:solidFill>
                  <a:srgbClr val="434343"/>
                </a:solidFill>
                <a:latin typeface="Arial"/>
                <a:cs typeface="Arial"/>
              </a:rPr>
              <a:t>the</a:t>
            </a:r>
            <a:r>
              <a:rPr sz="1800" spc="-60" dirty="0">
                <a:solidFill>
                  <a:srgbClr val="434343"/>
                </a:solidFill>
                <a:latin typeface="Arial"/>
                <a:cs typeface="Arial"/>
              </a:rPr>
              <a:t> </a:t>
            </a:r>
            <a:r>
              <a:rPr sz="1800" dirty="0">
                <a:solidFill>
                  <a:srgbClr val="434343"/>
                </a:solidFill>
                <a:latin typeface="Arial"/>
                <a:cs typeface="Arial"/>
              </a:rPr>
              <a:t>preliminary</a:t>
            </a:r>
            <a:r>
              <a:rPr sz="1800" spc="-60" dirty="0">
                <a:solidFill>
                  <a:srgbClr val="434343"/>
                </a:solidFill>
                <a:latin typeface="Arial"/>
                <a:cs typeface="Arial"/>
              </a:rPr>
              <a:t> </a:t>
            </a:r>
            <a:r>
              <a:rPr sz="1800" dirty="0" smtClean="0">
                <a:solidFill>
                  <a:srgbClr val="434343"/>
                </a:solidFill>
                <a:latin typeface="Arial"/>
                <a:cs typeface="Arial"/>
              </a:rPr>
              <a:t>proposal</a:t>
            </a:r>
            <a:r>
              <a:rPr lang="en-US" sz="1800" dirty="0" smtClean="0">
                <a:solidFill>
                  <a:srgbClr val="434343"/>
                </a:solidFill>
                <a:latin typeface="Arial"/>
                <a:cs typeface="Arial"/>
              </a:rPr>
              <a:t> at this public hearing</a:t>
            </a:r>
            <a:r>
              <a:rPr sz="1800" dirty="0" smtClean="0">
                <a:solidFill>
                  <a:srgbClr val="434343"/>
                </a:solidFill>
                <a:latin typeface="Arial"/>
                <a:cs typeface="Arial"/>
              </a:rPr>
              <a:t>.</a:t>
            </a:r>
            <a:endParaRPr sz="1800" dirty="0">
              <a:latin typeface="Arial"/>
              <a:cs typeface="Arial"/>
            </a:endParaRPr>
          </a:p>
          <a:p>
            <a:pPr marL="379095" indent="-366395">
              <a:lnSpc>
                <a:spcPct val="100000"/>
              </a:lnSpc>
              <a:spcBef>
                <a:spcPts val="315"/>
              </a:spcBef>
              <a:buChar char="●"/>
              <a:tabLst>
                <a:tab pos="379095" algn="l"/>
                <a:tab pos="379730" algn="l"/>
              </a:tabLst>
            </a:pPr>
            <a:r>
              <a:rPr sz="1800" spc="50" dirty="0">
                <a:solidFill>
                  <a:srgbClr val="434343"/>
                </a:solidFill>
                <a:latin typeface="Arial"/>
                <a:cs typeface="Arial"/>
              </a:rPr>
              <a:t>If</a:t>
            </a:r>
            <a:r>
              <a:rPr sz="1800" spc="-60" dirty="0">
                <a:solidFill>
                  <a:srgbClr val="434343"/>
                </a:solidFill>
                <a:latin typeface="Arial"/>
                <a:cs typeface="Arial"/>
              </a:rPr>
              <a:t> </a:t>
            </a:r>
            <a:r>
              <a:rPr sz="1800" spc="-15" dirty="0">
                <a:solidFill>
                  <a:srgbClr val="434343"/>
                </a:solidFill>
                <a:latin typeface="Arial"/>
                <a:cs typeface="Arial"/>
              </a:rPr>
              <a:t>accepted,</a:t>
            </a:r>
            <a:r>
              <a:rPr sz="1800" spc="-60" dirty="0">
                <a:solidFill>
                  <a:srgbClr val="434343"/>
                </a:solidFill>
                <a:latin typeface="Arial"/>
                <a:cs typeface="Arial"/>
              </a:rPr>
              <a:t> </a:t>
            </a:r>
            <a:r>
              <a:rPr sz="1800" spc="-20" dirty="0">
                <a:solidFill>
                  <a:srgbClr val="434343"/>
                </a:solidFill>
                <a:latin typeface="Arial"/>
                <a:cs typeface="Arial"/>
              </a:rPr>
              <a:t>an</a:t>
            </a:r>
            <a:r>
              <a:rPr sz="1800" spc="-60" dirty="0">
                <a:solidFill>
                  <a:srgbClr val="434343"/>
                </a:solidFill>
                <a:latin typeface="Arial"/>
                <a:cs typeface="Arial"/>
              </a:rPr>
              <a:t> </a:t>
            </a:r>
            <a:r>
              <a:rPr sz="1800" spc="45" dirty="0">
                <a:solidFill>
                  <a:srgbClr val="434343"/>
                </a:solidFill>
                <a:latin typeface="Arial"/>
                <a:cs typeface="Arial"/>
              </a:rPr>
              <a:t>oﬃcial</a:t>
            </a:r>
            <a:r>
              <a:rPr sz="1800" spc="-60" dirty="0">
                <a:solidFill>
                  <a:srgbClr val="434343"/>
                </a:solidFill>
                <a:latin typeface="Arial"/>
                <a:cs typeface="Arial"/>
              </a:rPr>
              <a:t> </a:t>
            </a:r>
            <a:r>
              <a:rPr sz="1800" spc="5" dirty="0">
                <a:solidFill>
                  <a:srgbClr val="434343"/>
                </a:solidFill>
                <a:latin typeface="Arial"/>
                <a:cs typeface="Arial"/>
              </a:rPr>
              <a:t>Letter</a:t>
            </a:r>
            <a:r>
              <a:rPr sz="1800" spc="-60" dirty="0">
                <a:solidFill>
                  <a:srgbClr val="434343"/>
                </a:solidFill>
                <a:latin typeface="Arial"/>
                <a:cs typeface="Arial"/>
              </a:rPr>
              <a:t> </a:t>
            </a:r>
            <a:r>
              <a:rPr sz="1800" spc="70" dirty="0">
                <a:solidFill>
                  <a:srgbClr val="434343"/>
                </a:solidFill>
                <a:latin typeface="Arial"/>
                <a:cs typeface="Arial"/>
              </a:rPr>
              <a:t>of</a:t>
            </a:r>
            <a:r>
              <a:rPr sz="1800" spc="-60" dirty="0">
                <a:solidFill>
                  <a:srgbClr val="434343"/>
                </a:solidFill>
                <a:latin typeface="Arial"/>
                <a:cs typeface="Arial"/>
              </a:rPr>
              <a:t> </a:t>
            </a:r>
            <a:r>
              <a:rPr sz="1800" spc="10" dirty="0">
                <a:solidFill>
                  <a:srgbClr val="434343"/>
                </a:solidFill>
                <a:latin typeface="Arial"/>
                <a:cs typeface="Arial"/>
              </a:rPr>
              <a:t>Intent</a:t>
            </a:r>
            <a:r>
              <a:rPr sz="1800" spc="-65" dirty="0">
                <a:solidFill>
                  <a:srgbClr val="434343"/>
                </a:solidFill>
                <a:latin typeface="Arial"/>
                <a:cs typeface="Arial"/>
              </a:rPr>
              <a:t> </a:t>
            </a:r>
            <a:r>
              <a:rPr sz="1800" spc="30" dirty="0">
                <a:solidFill>
                  <a:srgbClr val="434343"/>
                </a:solidFill>
                <a:latin typeface="Arial"/>
                <a:cs typeface="Arial"/>
              </a:rPr>
              <a:t>is</a:t>
            </a:r>
            <a:r>
              <a:rPr sz="1800" spc="-60" dirty="0">
                <a:solidFill>
                  <a:srgbClr val="434343"/>
                </a:solidFill>
                <a:latin typeface="Arial"/>
                <a:cs typeface="Arial"/>
              </a:rPr>
              <a:t> </a:t>
            </a:r>
            <a:r>
              <a:rPr sz="1800" spc="25" dirty="0">
                <a:solidFill>
                  <a:srgbClr val="434343"/>
                </a:solidFill>
                <a:latin typeface="Arial"/>
                <a:cs typeface="Arial"/>
              </a:rPr>
              <a:t>submitted</a:t>
            </a:r>
            <a:r>
              <a:rPr sz="1800" spc="-60" dirty="0">
                <a:solidFill>
                  <a:srgbClr val="434343"/>
                </a:solidFill>
                <a:latin typeface="Arial"/>
                <a:cs typeface="Arial"/>
              </a:rPr>
              <a:t> </a:t>
            </a:r>
            <a:r>
              <a:rPr sz="1800" spc="45" dirty="0">
                <a:solidFill>
                  <a:srgbClr val="434343"/>
                </a:solidFill>
                <a:latin typeface="Arial"/>
                <a:cs typeface="Arial"/>
              </a:rPr>
              <a:t>to</a:t>
            </a:r>
            <a:r>
              <a:rPr sz="1800" spc="-60" dirty="0">
                <a:solidFill>
                  <a:srgbClr val="434343"/>
                </a:solidFill>
                <a:latin typeface="Arial"/>
                <a:cs typeface="Arial"/>
              </a:rPr>
              <a:t> </a:t>
            </a:r>
            <a:r>
              <a:rPr sz="1800" spc="-125" dirty="0">
                <a:solidFill>
                  <a:srgbClr val="434343"/>
                </a:solidFill>
                <a:latin typeface="Arial"/>
                <a:cs typeface="Arial"/>
              </a:rPr>
              <a:t>NYSED</a:t>
            </a:r>
            <a:endParaRPr sz="1800" dirty="0">
              <a:latin typeface="Arial"/>
              <a:cs typeface="Arial"/>
            </a:endParaRPr>
          </a:p>
          <a:p>
            <a:pPr marL="379095" marR="125095" indent="-366395">
              <a:lnSpc>
                <a:spcPct val="114599"/>
              </a:lnSpc>
              <a:buChar char="●"/>
              <a:tabLst>
                <a:tab pos="379095" algn="l"/>
                <a:tab pos="379730" algn="l"/>
              </a:tabLst>
            </a:pPr>
            <a:r>
              <a:rPr sz="1800" spc="-5" dirty="0">
                <a:solidFill>
                  <a:srgbClr val="434343"/>
                </a:solidFill>
                <a:latin typeface="Arial"/>
                <a:cs typeface="Arial"/>
              </a:rPr>
              <a:t>Preliminary</a:t>
            </a:r>
            <a:r>
              <a:rPr sz="1800" spc="-60" dirty="0">
                <a:solidFill>
                  <a:srgbClr val="434343"/>
                </a:solidFill>
                <a:latin typeface="Arial"/>
                <a:cs typeface="Arial"/>
              </a:rPr>
              <a:t> </a:t>
            </a:r>
            <a:r>
              <a:rPr sz="1800" spc="5" dirty="0">
                <a:solidFill>
                  <a:srgbClr val="434343"/>
                </a:solidFill>
                <a:latin typeface="Arial"/>
                <a:cs typeface="Arial"/>
              </a:rPr>
              <a:t>proposal</a:t>
            </a:r>
            <a:r>
              <a:rPr sz="1800" spc="-60" dirty="0">
                <a:solidFill>
                  <a:srgbClr val="434343"/>
                </a:solidFill>
                <a:latin typeface="Arial"/>
                <a:cs typeface="Arial"/>
              </a:rPr>
              <a:t> </a:t>
            </a:r>
            <a:r>
              <a:rPr sz="1800" spc="30" dirty="0">
                <a:solidFill>
                  <a:srgbClr val="434343"/>
                </a:solidFill>
                <a:latin typeface="Arial"/>
                <a:cs typeface="Arial"/>
              </a:rPr>
              <a:t>is</a:t>
            </a:r>
            <a:r>
              <a:rPr sz="1800" spc="-55" dirty="0">
                <a:solidFill>
                  <a:srgbClr val="434343"/>
                </a:solidFill>
                <a:latin typeface="Arial"/>
                <a:cs typeface="Arial"/>
              </a:rPr>
              <a:t> </a:t>
            </a:r>
            <a:r>
              <a:rPr sz="1800" spc="15" dirty="0">
                <a:solidFill>
                  <a:srgbClr val="434343"/>
                </a:solidFill>
                <a:latin typeface="Arial"/>
                <a:cs typeface="Arial"/>
              </a:rPr>
              <a:t>posted</a:t>
            </a:r>
            <a:r>
              <a:rPr sz="1800" spc="-60" dirty="0">
                <a:solidFill>
                  <a:srgbClr val="434343"/>
                </a:solidFill>
                <a:latin typeface="Arial"/>
                <a:cs typeface="Arial"/>
              </a:rPr>
              <a:t> </a:t>
            </a:r>
            <a:r>
              <a:rPr sz="1800" spc="50" dirty="0">
                <a:solidFill>
                  <a:srgbClr val="434343"/>
                </a:solidFill>
                <a:latin typeface="Arial"/>
                <a:cs typeface="Arial"/>
              </a:rPr>
              <a:t>for</a:t>
            </a:r>
            <a:r>
              <a:rPr sz="1800" spc="-55" dirty="0">
                <a:solidFill>
                  <a:srgbClr val="434343"/>
                </a:solidFill>
                <a:latin typeface="Arial"/>
                <a:cs typeface="Arial"/>
              </a:rPr>
              <a:t> </a:t>
            </a:r>
            <a:r>
              <a:rPr sz="1800" spc="5" dirty="0">
                <a:solidFill>
                  <a:srgbClr val="434343"/>
                </a:solidFill>
                <a:latin typeface="Arial"/>
                <a:cs typeface="Arial"/>
              </a:rPr>
              <a:t>30</a:t>
            </a:r>
            <a:r>
              <a:rPr sz="1800" spc="-60" dirty="0">
                <a:solidFill>
                  <a:srgbClr val="434343"/>
                </a:solidFill>
                <a:latin typeface="Arial"/>
                <a:cs typeface="Arial"/>
              </a:rPr>
              <a:t> </a:t>
            </a:r>
            <a:r>
              <a:rPr sz="1800" spc="-15" dirty="0">
                <a:solidFill>
                  <a:srgbClr val="434343"/>
                </a:solidFill>
                <a:latin typeface="Arial"/>
                <a:cs typeface="Arial"/>
              </a:rPr>
              <a:t>days</a:t>
            </a:r>
            <a:r>
              <a:rPr sz="1800" spc="-55" dirty="0">
                <a:solidFill>
                  <a:srgbClr val="434343"/>
                </a:solidFill>
                <a:latin typeface="Arial"/>
                <a:cs typeface="Arial"/>
              </a:rPr>
              <a:t> </a:t>
            </a:r>
            <a:r>
              <a:rPr sz="1800" spc="5" dirty="0">
                <a:solidFill>
                  <a:srgbClr val="434343"/>
                </a:solidFill>
                <a:latin typeface="Arial"/>
                <a:cs typeface="Arial"/>
              </a:rPr>
              <a:t>on</a:t>
            </a:r>
            <a:r>
              <a:rPr sz="1800" spc="-60" dirty="0">
                <a:solidFill>
                  <a:srgbClr val="434343"/>
                </a:solidFill>
                <a:latin typeface="Arial"/>
                <a:cs typeface="Arial"/>
              </a:rPr>
              <a:t> </a:t>
            </a:r>
            <a:r>
              <a:rPr sz="1800" spc="5" dirty="0">
                <a:solidFill>
                  <a:srgbClr val="434343"/>
                </a:solidFill>
                <a:latin typeface="Arial"/>
                <a:cs typeface="Arial"/>
              </a:rPr>
              <a:t>the</a:t>
            </a:r>
            <a:r>
              <a:rPr sz="1800" spc="-55" dirty="0">
                <a:solidFill>
                  <a:srgbClr val="434343"/>
                </a:solidFill>
                <a:latin typeface="Arial"/>
                <a:cs typeface="Arial"/>
              </a:rPr>
              <a:t> </a:t>
            </a:r>
            <a:r>
              <a:rPr sz="1800" spc="35" dirty="0">
                <a:solidFill>
                  <a:srgbClr val="434343"/>
                </a:solidFill>
                <a:latin typeface="Arial"/>
                <a:cs typeface="Arial"/>
              </a:rPr>
              <a:t>district</a:t>
            </a:r>
            <a:r>
              <a:rPr sz="1800" spc="-60" dirty="0">
                <a:solidFill>
                  <a:srgbClr val="434343"/>
                </a:solidFill>
                <a:latin typeface="Arial"/>
                <a:cs typeface="Arial"/>
              </a:rPr>
              <a:t> </a:t>
            </a:r>
            <a:r>
              <a:rPr sz="1800" spc="10" dirty="0">
                <a:solidFill>
                  <a:srgbClr val="434343"/>
                </a:solidFill>
                <a:latin typeface="Arial"/>
                <a:cs typeface="Arial"/>
              </a:rPr>
              <a:t>website</a:t>
            </a:r>
            <a:r>
              <a:rPr sz="1800" spc="-60" dirty="0">
                <a:solidFill>
                  <a:srgbClr val="434343"/>
                </a:solidFill>
                <a:latin typeface="Arial"/>
                <a:cs typeface="Arial"/>
              </a:rPr>
              <a:t> </a:t>
            </a:r>
            <a:r>
              <a:rPr sz="1800" spc="50" dirty="0">
                <a:solidFill>
                  <a:srgbClr val="434343"/>
                </a:solidFill>
                <a:latin typeface="Arial"/>
                <a:cs typeface="Arial"/>
              </a:rPr>
              <a:t>for</a:t>
            </a:r>
            <a:r>
              <a:rPr sz="1800" spc="-55" dirty="0">
                <a:solidFill>
                  <a:srgbClr val="434343"/>
                </a:solidFill>
                <a:latin typeface="Arial"/>
                <a:cs typeface="Arial"/>
              </a:rPr>
              <a:t> </a:t>
            </a:r>
            <a:r>
              <a:rPr sz="1800" spc="15" dirty="0">
                <a:solidFill>
                  <a:srgbClr val="434343"/>
                </a:solidFill>
                <a:latin typeface="Arial"/>
                <a:cs typeface="Arial"/>
              </a:rPr>
              <a:t>public  </a:t>
            </a:r>
            <a:r>
              <a:rPr sz="1800" spc="20" dirty="0">
                <a:solidFill>
                  <a:srgbClr val="434343"/>
                </a:solidFill>
                <a:latin typeface="Arial"/>
                <a:cs typeface="Arial"/>
              </a:rPr>
              <a:t>comment</a:t>
            </a:r>
            <a:r>
              <a:rPr sz="1800" spc="20" dirty="0" smtClean="0">
                <a:solidFill>
                  <a:srgbClr val="434343"/>
                </a:solidFill>
                <a:latin typeface="Arial"/>
                <a:cs typeface="Arial"/>
              </a:rPr>
              <a:t>.</a:t>
            </a:r>
            <a:endParaRPr sz="1800" dirty="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70273" y="3903669"/>
            <a:ext cx="989330" cy="988060"/>
          </a:xfrm>
          <a:custGeom>
            <a:avLst/>
            <a:gdLst/>
            <a:ahLst/>
            <a:cxnLst/>
            <a:rect l="l" t="t" r="r" b="b"/>
            <a:pathLst>
              <a:path w="989329" h="988060">
                <a:moveTo>
                  <a:pt x="0" y="0"/>
                </a:moveTo>
                <a:lnTo>
                  <a:pt x="989099" y="0"/>
                </a:lnTo>
                <a:lnTo>
                  <a:pt x="989099" y="987899"/>
                </a:lnTo>
                <a:lnTo>
                  <a:pt x="0" y="987899"/>
                </a:lnTo>
                <a:lnTo>
                  <a:pt x="0" y="0"/>
                </a:lnTo>
                <a:close/>
              </a:path>
            </a:pathLst>
          </a:custGeom>
          <a:solidFill>
            <a:srgbClr val="D13368"/>
          </a:solidFill>
        </p:spPr>
        <p:txBody>
          <a:bodyPr wrap="square" lIns="0" tIns="0" rIns="0" bIns="0" rtlCol="0"/>
          <a:lstStyle/>
          <a:p>
            <a:endParaRPr/>
          </a:p>
        </p:txBody>
      </p:sp>
      <p:sp>
        <p:nvSpPr>
          <p:cNvPr id="3" name="object 3"/>
          <p:cNvSpPr/>
          <p:nvPr/>
        </p:nvSpPr>
        <p:spPr>
          <a:xfrm>
            <a:off x="8154757" y="3903682"/>
            <a:ext cx="989330" cy="988060"/>
          </a:xfrm>
          <a:custGeom>
            <a:avLst/>
            <a:gdLst/>
            <a:ahLst/>
            <a:cxnLst/>
            <a:rect l="l" t="t" r="r" b="b"/>
            <a:pathLst>
              <a:path w="989329" h="988060">
                <a:moveTo>
                  <a:pt x="989099" y="987899"/>
                </a:moveTo>
                <a:lnTo>
                  <a:pt x="0" y="0"/>
                </a:lnTo>
                <a:lnTo>
                  <a:pt x="989099" y="0"/>
                </a:lnTo>
                <a:lnTo>
                  <a:pt x="989099" y="987899"/>
                </a:lnTo>
                <a:close/>
              </a:path>
            </a:pathLst>
          </a:custGeom>
          <a:solidFill>
            <a:srgbClr val="9B254D"/>
          </a:solidFill>
        </p:spPr>
        <p:txBody>
          <a:bodyPr wrap="square" lIns="0" tIns="0" rIns="0" bIns="0" rtlCol="0"/>
          <a:lstStyle/>
          <a:p>
            <a:endParaRPr/>
          </a:p>
        </p:txBody>
      </p:sp>
      <p:sp>
        <p:nvSpPr>
          <p:cNvPr id="4" name="object 4"/>
          <p:cNvSpPr/>
          <p:nvPr/>
        </p:nvSpPr>
        <p:spPr>
          <a:xfrm>
            <a:off x="0" y="4891594"/>
            <a:ext cx="9144000" cy="252095"/>
          </a:xfrm>
          <a:custGeom>
            <a:avLst/>
            <a:gdLst/>
            <a:ahLst/>
            <a:cxnLst/>
            <a:rect l="l" t="t" r="r" b="b"/>
            <a:pathLst>
              <a:path w="9144000" h="252095">
                <a:moveTo>
                  <a:pt x="0" y="0"/>
                </a:moveTo>
                <a:lnTo>
                  <a:pt x="9143999" y="0"/>
                </a:lnTo>
                <a:lnTo>
                  <a:pt x="9143999" y="251999"/>
                </a:lnTo>
                <a:lnTo>
                  <a:pt x="0" y="251999"/>
                </a:lnTo>
                <a:lnTo>
                  <a:pt x="0" y="0"/>
                </a:lnTo>
                <a:close/>
              </a:path>
            </a:pathLst>
          </a:custGeom>
          <a:solidFill>
            <a:srgbClr val="2A3890"/>
          </a:solidFill>
        </p:spPr>
        <p:txBody>
          <a:bodyPr wrap="square" lIns="0" tIns="0" rIns="0" bIns="0" rtlCol="0"/>
          <a:lstStyle/>
          <a:p>
            <a:endParaRPr/>
          </a:p>
        </p:txBody>
      </p:sp>
      <p:sp>
        <p:nvSpPr>
          <p:cNvPr id="5" name="object 5"/>
          <p:cNvSpPr txBox="1">
            <a:spLocks noGrp="1"/>
          </p:cNvSpPr>
          <p:nvPr>
            <p:ph type="title"/>
          </p:nvPr>
        </p:nvSpPr>
        <p:spPr>
          <a:xfrm>
            <a:off x="384725" y="467785"/>
            <a:ext cx="3164205" cy="482600"/>
          </a:xfrm>
          <a:prstGeom prst="rect">
            <a:avLst/>
          </a:prstGeom>
        </p:spPr>
        <p:txBody>
          <a:bodyPr vert="horz" wrap="square" lIns="0" tIns="12700" rIns="0" bIns="0" rtlCol="0">
            <a:spAutoFit/>
          </a:bodyPr>
          <a:lstStyle/>
          <a:p>
            <a:pPr marL="12700">
              <a:lnSpc>
                <a:spcPct val="100000"/>
              </a:lnSpc>
              <a:spcBef>
                <a:spcPts val="100"/>
              </a:spcBef>
            </a:pPr>
            <a:r>
              <a:rPr spc="-5" dirty="0"/>
              <a:t>Next </a:t>
            </a:r>
            <a:r>
              <a:rPr spc="-65" dirty="0"/>
              <a:t>Steps,</a:t>
            </a:r>
            <a:r>
              <a:rPr spc="-240" dirty="0"/>
              <a:t> </a:t>
            </a:r>
            <a:r>
              <a:rPr spc="5" dirty="0"/>
              <a:t>cont’d.</a:t>
            </a:r>
          </a:p>
        </p:txBody>
      </p:sp>
      <p:sp>
        <p:nvSpPr>
          <p:cNvPr id="6" name="object 6"/>
          <p:cNvSpPr txBox="1"/>
          <p:nvPr/>
        </p:nvSpPr>
        <p:spPr>
          <a:xfrm>
            <a:off x="475249" y="1253750"/>
            <a:ext cx="8238490" cy="968375"/>
          </a:xfrm>
          <a:prstGeom prst="rect">
            <a:avLst/>
          </a:prstGeom>
        </p:spPr>
        <p:txBody>
          <a:bodyPr vert="horz" wrap="square" lIns="0" tIns="12700" rIns="0" bIns="0" rtlCol="0">
            <a:spAutoFit/>
          </a:bodyPr>
          <a:lstStyle/>
          <a:p>
            <a:pPr marL="379095" marR="5080" indent="-366395">
              <a:lnSpc>
                <a:spcPct val="114599"/>
              </a:lnSpc>
              <a:spcBef>
                <a:spcPts val="100"/>
              </a:spcBef>
              <a:buChar char="●"/>
              <a:tabLst>
                <a:tab pos="379095" algn="l"/>
                <a:tab pos="379730" algn="l"/>
              </a:tabLst>
            </a:pPr>
            <a:r>
              <a:rPr sz="1800" spc="-10" dirty="0">
                <a:solidFill>
                  <a:srgbClr val="434343"/>
                </a:solidFill>
                <a:latin typeface="Arial"/>
                <a:cs typeface="Arial"/>
              </a:rPr>
              <a:t>Superintendent</a:t>
            </a:r>
            <a:r>
              <a:rPr sz="1800" spc="-55" dirty="0">
                <a:solidFill>
                  <a:srgbClr val="434343"/>
                </a:solidFill>
                <a:latin typeface="Arial"/>
                <a:cs typeface="Arial"/>
              </a:rPr>
              <a:t> </a:t>
            </a:r>
            <a:r>
              <a:rPr sz="1800" spc="-10" dirty="0">
                <a:solidFill>
                  <a:srgbClr val="434343"/>
                </a:solidFill>
                <a:latin typeface="Arial"/>
                <a:cs typeface="Arial"/>
              </a:rPr>
              <a:t>Powers</a:t>
            </a:r>
            <a:r>
              <a:rPr sz="1800" spc="-55" dirty="0">
                <a:solidFill>
                  <a:srgbClr val="434343"/>
                </a:solidFill>
                <a:latin typeface="Arial"/>
                <a:cs typeface="Arial"/>
              </a:rPr>
              <a:t> </a:t>
            </a:r>
            <a:r>
              <a:rPr sz="1800" spc="30" dirty="0">
                <a:solidFill>
                  <a:srgbClr val="434343"/>
                </a:solidFill>
                <a:latin typeface="Arial"/>
                <a:cs typeface="Arial"/>
              </a:rPr>
              <a:t>submits</a:t>
            </a:r>
            <a:r>
              <a:rPr sz="1800" spc="-50" dirty="0">
                <a:solidFill>
                  <a:srgbClr val="434343"/>
                </a:solidFill>
                <a:latin typeface="Arial"/>
                <a:cs typeface="Arial"/>
              </a:rPr>
              <a:t> </a:t>
            </a:r>
            <a:r>
              <a:rPr sz="1800" spc="5" dirty="0">
                <a:solidFill>
                  <a:srgbClr val="434343"/>
                </a:solidFill>
                <a:latin typeface="Arial"/>
                <a:cs typeface="Arial"/>
              </a:rPr>
              <a:t>the</a:t>
            </a:r>
            <a:r>
              <a:rPr sz="1800" spc="-55" dirty="0">
                <a:solidFill>
                  <a:srgbClr val="434343"/>
                </a:solidFill>
                <a:latin typeface="Arial"/>
                <a:cs typeface="Arial"/>
              </a:rPr>
              <a:t> </a:t>
            </a:r>
            <a:r>
              <a:rPr sz="1800" spc="-15" dirty="0">
                <a:solidFill>
                  <a:srgbClr val="434343"/>
                </a:solidFill>
                <a:latin typeface="Arial"/>
                <a:cs typeface="Arial"/>
              </a:rPr>
              <a:t>approved</a:t>
            </a:r>
            <a:r>
              <a:rPr sz="1800" spc="-55" dirty="0">
                <a:solidFill>
                  <a:srgbClr val="434343"/>
                </a:solidFill>
                <a:latin typeface="Arial"/>
                <a:cs typeface="Arial"/>
              </a:rPr>
              <a:t> </a:t>
            </a:r>
            <a:r>
              <a:rPr sz="1800" spc="5" dirty="0">
                <a:solidFill>
                  <a:srgbClr val="434343"/>
                </a:solidFill>
                <a:latin typeface="Arial"/>
                <a:cs typeface="Arial"/>
              </a:rPr>
              <a:t>Smart</a:t>
            </a:r>
            <a:r>
              <a:rPr sz="1800" spc="-50" dirty="0">
                <a:solidFill>
                  <a:srgbClr val="434343"/>
                </a:solidFill>
                <a:latin typeface="Arial"/>
                <a:cs typeface="Arial"/>
              </a:rPr>
              <a:t> </a:t>
            </a:r>
            <a:r>
              <a:rPr sz="1800" spc="-5" dirty="0">
                <a:solidFill>
                  <a:srgbClr val="434343"/>
                </a:solidFill>
                <a:latin typeface="Arial"/>
                <a:cs typeface="Arial"/>
              </a:rPr>
              <a:t>Schools</a:t>
            </a:r>
            <a:r>
              <a:rPr sz="1800" spc="-55" dirty="0">
                <a:solidFill>
                  <a:srgbClr val="434343"/>
                </a:solidFill>
                <a:latin typeface="Arial"/>
                <a:cs typeface="Arial"/>
              </a:rPr>
              <a:t> </a:t>
            </a:r>
            <a:r>
              <a:rPr sz="1800" spc="5" dirty="0">
                <a:solidFill>
                  <a:srgbClr val="434343"/>
                </a:solidFill>
                <a:latin typeface="Arial"/>
                <a:cs typeface="Arial"/>
              </a:rPr>
              <a:t>Investment</a:t>
            </a:r>
            <a:r>
              <a:rPr sz="1800" spc="-55" dirty="0">
                <a:solidFill>
                  <a:srgbClr val="434343"/>
                </a:solidFill>
                <a:latin typeface="Arial"/>
                <a:cs typeface="Arial"/>
              </a:rPr>
              <a:t> </a:t>
            </a:r>
            <a:r>
              <a:rPr sz="1800" spc="-20" dirty="0">
                <a:solidFill>
                  <a:srgbClr val="434343"/>
                </a:solidFill>
                <a:latin typeface="Arial"/>
                <a:cs typeface="Arial"/>
              </a:rPr>
              <a:t>Plan  </a:t>
            </a:r>
            <a:r>
              <a:rPr sz="1800" spc="45" dirty="0">
                <a:solidFill>
                  <a:srgbClr val="434343"/>
                </a:solidFill>
                <a:latin typeface="Arial"/>
                <a:cs typeface="Arial"/>
              </a:rPr>
              <a:t>to</a:t>
            </a:r>
            <a:r>
              <a:rPr sz="1800" spc="-65" dirty="0">
                <a:solidFill>
                  <a:srgbClr val="434343"/>
                </a:solidFill>
                <a:latin typeface="Arial"/>
                <a:cs typeface="Arial"/>
              </a:rPr>
              <a:t> </a:t>
            </a:r>
            <a:r>
              <a:rPr sz="1800" spc="-125" dirty="0">
                <a:solidFill>
                  <a:srgbClr val="434343"/>
                </a:solidFill>
                <a:latin typeface="Arial"/>
                <a:cs typeface="Arial"/>
              </a:rPr>
              <a:t>NYSED.</a:t>
            </a:r>
            <a:endParaRPr sz="1800">
              <a:latin typeface="Arial"/>
              <a:cs typeface="Arial"/>
            </a:endParaRPr>
          </a:p>
          <a:p>
            <a:pPr marL="379095" indent="-366395">
              <a:lnSpc>
                <a:spcPct val="100000"/>
              </a:lnSpc>
              <a:spcBef>
                <a:spcPts val="315"/>
              </a:spcBef>
              <a:buChar char="●"/>
              <a:tabLst>
                <a:tab pos="379095" algn="l"/>
                <a:tab pos="379730" algn="l"/>
              </a:tabLst>
            </a:pPr>
            <a:r>
              <a:rPr sz="1800" spc="-20" dirty="0">
                <a:solidFill>
                  <a:srgbClr val="434343"/>
                </a:solidFill>
                <a:latin typeface="Arial"/>
                <a:cs typeface="Arial"/>
              </a:rPr>
              <a:t>Final </a:t>
            </a:r>
            <a:r>
              <a:rPr sz="1800" spc="-125" dirty="0">
                <a:solidFill>
                  <a:srgbClr val="434343"/>
                </a:solidFill>
                <a:latin typeface="Arial"/>
                <a:cs typeface="Arial"/>
              </a:rPr>
              <a:t>NYSED</a:t>
            </a:r>
            <a:r>
              <a:rPr sz="1800" spc="-105" dirty="0">
                <a:solidFill>
                  <a:srgbClr val="434343"/>
                </a:solidFill>
                <a:latin typeface="Arial"/>
                <a:cs typeface="Arial"/>
              </a:rPr>
              <a:t> </a:t>
            </a:r>
            <a:r>
              <a:rPr sz="1800" spc="-15" dirty="0">
                <a:solidFill>
                  <a:srgbClr val="434343"/>
                </a:solidFill>
                <a:latin typeface="Arial"/>
                <a:cs typeface="Arial"/>
              </a:rPr>
              <a:t>review</a:t>
            </a:r>
            <a:endParaRPr sz="1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70273" y="3903669"/>
            <a:ext cx="989330" cy="988060"/>
          </a:xfrm>
          <a:custGeom>
            <a:avLst/>
            <a:gdLst/>
            <a:ahLst/>
            <a:cxnLst/>
            <a:rect l="l" t="t" r="r" b="b"/>
            <a:pathLst>
              <a:path w="989329" h="988060">
                <a:moveTo>
                  <a:pt x="0" y="0"/>
                </a:moveTo>
                <a:lnTo>
                  <a:pt x="989099" y="0"/>
                </a:lnTo>
                <a:lnTo>
                  <a:pt x="989099" y="987899"/>
                </a:lnTo>
                <a:lnTo>
                  <a:pt x="0" y="987899"/>
                </a:lnTo>
                <a:lnTo>
                  <a:pt x="0" y="0"/>
                </a:lnTo>
                <a:close/>
              </a:path>
            </a:pathLst>
          </a:custGeom>
          <a:solidFill>
            <a:srgbClr val="D13368"/>
          </a:solidFill>
        </p:spPr>
        <p:txBody>
          <a:bodyPr wrap="square" lIns="0" tIns="0" rIns="0" bIns="0" rtlCol="0"/>
          <a:lstStyle/>
          <a:p>
            <a:endParaRPr/>
          </a:p>
        </p:txBody>
      </p:sp>
      <p:sp>
        <p:nvSpPr>
          <p:cNvPr id="3" name="object 3"/>
          <p:cNvSpPr/>
          <p:nvPr/>
        </p:nvSpPr>
        <p:spPr>
          <a:xfrm>
            <a:off x="8154757" y="3903682"/>
            <a:ext cx="989330" cy="988060"/>
          </a:xfrm>
          <a:custGeom>
            <a:avLst/>
            <a:gdLst/>
            <a:ahLst/>
            <a:cxnLst/>
            <a:rect l="l" t="t" r="r" b="b"/>
            <a:pathLst>
              <a:path w="989329" h="988060">
                <a:moveTo>
                  <a:pt x="989099" y="987899"/>
                </a:moveTo>
                <a:lnTo>
                  <a:pt x="0" y="0"/>
                </a:lnTo>
                <a:lnTo>
                  <a:pt x="989099" y="0"/>
                </a:lnTo>
                <a:lnTo>
                  <a:pt x="989099" y="987899"/>
                </a:lnTo>
                <a:close/>
              </a:path>
            </a:pathLst>
          </a:custGeom>
          <a:solidFill>
            <a:srgbClr val="9B254D"/>
          </a:solidFill>
        </p:spPr>
        <p:txBody>
          <a:bodyPr wrap="square" lIns="0" tIns="0" rIns="0" bIns="0" rtlCol="0"/>
          <a:lstStyle/>
          <a:p>
            <a:endParaRPr/>
          </a:p>
        </p:txBody>
      </p:sp>
      <p:sp>
        <p:nvSpPr>
          <p:cNvPr id="4" name="object 4"/>
          <p:cNvSpPr/>
          <p:nvPr/>
        </p:nvSpPr>
        <p:spPr>
          <a:xfrm>
            <a:off x="0" y="4891594"/>
            <a:ext cx="9144000" cy="252095"/>
          </a:xfrm>
          <a:custGeom>
            <a:avLst/>
            <a:gdLst/>
            <a:ahLst/>
            <a:cxnLst/>
            <a:rect l="l" t="t" r="r" b="b"/>
            <a:pathLst>
              <a:path w="9144000" h="252095">
                <a:moveTo>
                  <a:pt x="0" y="0"/>
                </a:moveTo>
                <a:lnTo>
                  <a:pt x="9143999" y="0"/>
                </a:lnTo>
                <a:lnTo>
                  <a:pt x="9143999" y="251999"/>
                </a:lnTo>
                <a:lnTo>
                  <a:pt x="0" y="251999"/>
                </a:lnTo>
                <a:lnTo>
                  <a:pt x="0" y="0"/>
                </a:lnTo>
                <a:close/>
              </a:path>
            </a:pathLst>
          </a:custGeom>
          <a:solidFill>
            <a:srgbClr val="2A3890"/>
          </a:solidFill>
        </p:spPr>
        <p:txBody>
          <a:bodyPr wrap="square" lIns="0" tIns="0" rIns="0" bIns="0" rtlCol="0"/>
          <a:lstStyle/>
          <a:p>
            <a:endParaRPr/>
          </a:p>
        </p:txBody>
      </p:sp>
      <p:sp>
        <p:nvSpPr>
          <p:cNvPr id="5" name="object 5"/>
          <p:cNvSpPr txBox="1">
            <a:spLocks noGrp="1"/>
          </p:cNvSpPr>
          <p:nvPr>
            <p:ph type="title"/>
          </p:nvPr>
        </p:nvSpPr>
        <p:spPr>
          <a:xfrm>
            <a:off x="384725" y="467785"/>
            <a:ext cx="3549015" cy="482600"/>
          </a:xfrm>
          <a:prstGeom prst="rect">
            <a:avLst/>
          </a:prstGeom>
        </p:spPr>
        <p:txBody>
          <a:bodyPr vert="horz" wrap="square" lIns="0" tIns="12700" rIns="0" bIns="0" rtlCol="0">
            <a:spAutoFit/>
          </a:bodyPr>
          <a:lstStyle/>
          <a:p>
            <a:pPr marL="12700">
              <a:lnSpc>
                <a:spcPct val="100000"/>
              </a:lnSpc>
              <a:spcBef>
                <a:spcPts val="100"/>
              </a:spcBef>
            </a:pPr>
            <a:r>
              <a:rPr spc="15" dirty="0"/>
              <a:t>Smart </a:t>
            </a:r>
            <a:r>
              <a:rPr spc="-25" dirty="0"/>
              <a:t>Bond</a:t>
            </a:r>
            <a:r>
              <a:rPr spc="-275" dirty="0"/>
              <a:t> </a:t>
            </a:r>
            <a:r>
              <a:rPr spc="20" dirty="0"/>
              <a:t>Initiative</a:t>
            </a:r>
          </a:p>
        </p:txBody>
      </p:sp>
      <p:sp>
        <p:nvSpPr>
          <p:cNvPr id="6" name="object 6"/>
          <p:cNvSpPr txBox="1"/>
          <p:nvPr/>
        </p:nvSpPr>
        <p:spPr>
          <a:xfrm>
            <a:off x="545110" y="1145078"/>
            <a:ext cx="8001634" cy="2190727"/>
          </a:xfrm>
          <a:prstGeom prst="rect">
            <a:avLst/>
          </a:prstGeom>
        </p:spPr>
        <p:txBody>
          <a:bodyPr vert="horz" wrap="square" lIns="0" tIns="52704" rIns="0" bIns="0" rtlCol="0">
            <a:spAutoFit/>
          </a:bodyPr>
          <a:lstStyle/>
          <a:p>
            <a:pPr marL="379095" indent="-366395">
              <a:lnSpc>
                <a:spcPct val="100000"/>
              </a:lnSpc>
              <a:spcBef>
                <a:spcPts val="414"/>
              </a:spcBef>
              <a:buChar char="●"/>
              <a:tabLst>
                <a:tab pos="379095" algn="l"/>
                <a:tab pos="379730" algn="l"/>
              </a:tabLst>
            </a:pPr>
            <a:r>
              <a:rPr sz="1800" spc="-20" dirty="0" smtClean="0">
                <a:solidFill>
                  <a:srgbClr val="434343"/>
                </a:solidFill>
                <a:latin typeface="Arial"/>
                <a:cs typeface="Arial"/>
              </a:rPr>
              <a:t>Passed </a:t>
            </a:r>
            <a:r>
              <a:rPr sz="1800" spc="-25" dirty="0">
                <a:solidFill>
                  <a:srgbClr val="434343"/>
                </a:solidFill>
                <a:latin typeface="Arial"/>
                <a:cs typeface="Arial"/>
              </a:rPr>
              <a:t>by </a:t>
            </a:r>
            <a:r>
              <a:rPr sz="1800" spc="-10" dirty="0">
                <a:solidFill>
                  <a:srgbClr val="434343"/>
                </a:solidFill>
                <a:latin typeface="Arial"/>
                <a:cs typeface="Arial"/>
              </a:rPr>
              <a:t>New </a:t>
            </a:r>
            <a:r>
              <a:rPr sz="1800" spc="-40" dirty="0">
                <a:solidFill>
                  <a:srgbClr val="434343"/>
                </a:solidFill>
                <a:latin typeface="Arial"/>
                <a:cs typeface="Arial"/>
              </a:rPr>
              <a:t>York </a:t>
            </a:r>
            <a:r>
              <a:rPr sz="1800" spc="5" dirty="0">
                <a:solidFill>
                  <a:srgbClr val="434343"/>
                </a:solidFill>
                <a:latin typeface="Arial"/>
                <a:cs typeface="Arial"/>
              </a:rPr>
              <a:t>voters </a:t>
            </a:r>
            <a:r>
              <a:rPr sz="1800" spc="10" dirty="0">
                <a:solidFill>
                  <a:srgbClr val="434343"/>
                </a:solidFill>
                <a:latin typeface="Arial"/>
                <a:cs typeface="Arial"/>
              </a:rPr>
              <a:t>in </a:t>
            </a:r>
            <a:r>
              <a:rPr sz="1800" spc="-10" dirty="0">
                <a:solidFill>
                  <a:srgbClr val="434343"/>
                </a:solidFill>
                <a:latin typeface="Arial"/>
                <a:cs typeface="Arial"/>
              </a:rPr>
              <a:t>November</a:t>
            </a:r>
            <a:r>
              <a:rPr sz="1800" spc="-345" dirty="0">
                <a:solidFill>
                  <a:srgbClr val="434343"/>
                </a:solidFill>
                <a:latin typeface="Arial"/>
                <a:cs typeface="Arial"/>
              </a:rPr>
              <a:t> </a:t>
            </a:r>
            <a:r>
              <a:rPr sz="1800" dirty="0">
                <a:solidFill>
                  <a:srgbClr val="434343"/>
                </a:solidFill>
                <a:latin typeface="Arial"/>
                <a:cs typeface="Arial"/>
              </a:rPr>
              <a:t>2014</a:t>
            </a:r>
            <a:endParaRPr sz="1800" dirty="0">
              <a:latin typeface="Arial"/>
              <a:cs typeface="Arial"/>
            </a:endParaRPr>
          </a:p>
          <a:p>
            <a:pPr marL="379095" marR="5080" indent="-366395">
              <a:lnSpc>
                <a:spcPct val="114599"/>
              </a:lnSpc>
              <a:buChar char="●"/>
              <a:tabLst>
                <a:tab pos="379095" algn="l"/>
                <a:tab pos="379730" algn="l"/>
              </a:tabLst>
            </a:pPr>
            <a:r>
              <a:rPr sz="1800" spc="-15" dirty="0">
                <a:solidFill>
                  <a:srgbClr val="434343"/>
                </a:solidFill>
                <a:latin typeface="Arial"/>
                <a:cs typeface="Arial"/>
              </a:rPr>
              <a:t>Awarded </a:t>
            </a:r>
            <a:r>
              <a:rPr sz="1800" spc="-25" dirty="0">
                <a:solidFill>
                  <a:srgbClr val="434343"/>
                </a:solidFill>
                <a:latin typeface="Arial"/>
                <a:cs typeface="Arial"/>
              </a:rPr>
              <a:t>a </a:t>
            </a:r>
            <a:r>
              <a:rPr sz="1800" spc="35" dirty="0">
                <a:solidFill>
                  <a:srgbClr val="434343"/>
                </a:solidFill>
                <a:latin typeface="Arial"/>
                <a:cs typeface="Arial"/>
              </a:rPr>
              <a:t>total </a:t>
            </a:r>
            <a:r>
              <a:rPr sz="1800" spc="70" dirty="0">
                <a:solidFill>
                  <a:srgbClr val="434343"/>
                </a:solidFill>
                <a:latin typeface="Arial"/>
                <a:cs typeface="Arial"/>
              </a:rPr>
              <a:t>of </a:t>
            </a:r>
            <a:r>
              <a:rPr sz="1800" spc="5" dirty="0">
                <a:solidFill>
                  <a:srgbClr val="434343"/>
                </a:solidFill>
                <a:latin typeface="Arial"/>
                <a:cs typeface="Arial"/>
              </a:rPr>
              <a:t>$2 Billion </a:t>
            </a:r>
            <a:r>
              <a:rPr sz="1800" spc="45" dirty="0">
                <a:solidFill>
                  <a:srgbClr val="434343"/>
                </a:solidFill>
                <a:latin typeface="Arial"/>
                <a:cs typeface="Arial"/>
              </a:rPr>
              <a:t>to </a:t>
            </a:r>
            <a:r>
              <a:rPr sz="1800" spc="10" dirty="0">
                <a:solidFill>
                  <a:srgbClr val="434343"/>
                </a:solidFill>
                <a:latin typeface="Arial"/>
                <a:cs typeface="Arial"/>
              </a:rPr>
              <a:t>all </a:t>
            </a:r>
            <a:r>
              <a:rPr sz="1800" spc="15" dirty="0">
                <a:solidFill>
                  <a:srgbClr val="434343"/>
                </a:solidFill>
                <a:latin typeface="Arial"/>
                <a:cs typeface="Arial"/>
              </a:rPr>
              <a:t>public </a:t>
            </a:r>
            <a:r>
              <a:rPr sz="1800" spc="10" dirty="0">
                <a:solidFill>
                  <a:srgbClr val="434343"/>
                </a:solidFill>
                <a:latin typeface="Arial"/>
                <a:cs typeface="Arial"/>
              </a:rPr>
              <a:t>schools. </a:t>
            </a:r>
            <a:r>
              <a:rPr sz="1800" dirty="0">
                <a:solidFill>
                  <a:srgbClr val="434343"/>
                </a:solidFill>
                <a:latin typeface="Arial"/>
                <a:cs typeface="Arial"/>
              </a:rPr>
              <a:t>Individual </a:t>
            </a:r>
            <a:r>
              <a:rPr sz="1800" spc="35" dirty="0">
                <a:solidFill>
                  <a:srgbClr val="434343"/>
                </a:solidFill>
                <a:latin typeface="Arial"/>
                <a:cs typeface="Arial"/>
              </a:rPr>
              <a:t>district</a:t>
            </a:r>
            <a:r>
              <a:rPr sz="1800" spc="-345" dirty="0">
                <a:solidFill>
                  <a:srgbClr val="434343"/>
                </a:solidFill>
                <a:latin typeface="Arial"/>
                <a:cs typeface="Arial"/>
              </a:rPr>
              <a:t> </a:t>
            </a:r>
            <a:r>
              <a:rPr sz="1800" dirty="0">
                <a:solidFill>
                  <a:srgbClr val="434343"/>
                </a:solidFill>
                <a:latin typeface="Arial"/>
                <a:cs typeface="Arial"/>
              </a:rPr>
              <a:t>awards  </a:t>
            </a:r>
            <a:r>
              <a:rPr sz="1800" spc="-10" dirty="0">
                <a:solidFill>
                  <a:srgbClr val="434343"/>
                </a:solidFill>
                <a:latin typeface="Arial"/>
                <a:cs typeface="Arial"/>
              </a:rPr>
              <a:t>based </a:t>
            </a:r>
            <a:r>
              <a:rPr sz="1800" spc="5" dirty="0">
                <a:solidFill>
                  <a:srgbClr val="434343"/>
                </a:solidFill>
                <a:latin typeface="Arial"/>
                <a:cs typeface="Arial"/>
              </a:rPr>
              <a:t>on </a:t>
            </a:r>
            <a:r>
              <a:rPr sz="1800" spc="10" dirty="0">
                <a:solidFill>
                  <a:srgbClr val="434343"/>
                </a:solidFill>
                <a:latin typeface="Arial"/>
                <a:cs typeface="Arial"/>
              </a:rPr>
              <a:t>enrollment </a:t>
            </a:r>
            <a:r>
              <a:rPr sz="1800" spc="-10" dirty="0">
                <a:solidFill>
                  <a:srgbClr val="434343"/>
                </a:solidFill>
                <a:latin typeface="Arial"/>
                <a:cs typeface="Arial"/>
              </a:rPr>
              <a:t>and </a:t>
            </a:r>
            <a:r>
              <a:rPr sz="1800" spc="20" dirty="0">
                <a:solidFill>
                  <a:srgbClr val="434343"/>
                </a:solidFill>
                <a:latin typeface="Arial"/>
                <a:cs typeface="Arial"/>
              </a:rPr>
              <a:t>state</a:t>
            </a:r>
            <a:r>
              <a:rPr sz="1800" spc="-365" dirty="0">
                <a:solidFill>
                  <a:srgbClr val="434343"/>
                </a:solidFill>
                <a:latin typeface="Arial"/>
                <a:cs typeface="Arial"/>
              </a:rPr>
              <a:t> </a:t>
            </a:r>
            <a:r>
              <a:rPr sz="1800" spc="5" dirty="0">
                <a:solidFill>
                  <a:srgbClr val="434343"/>
                </a:solidFill>
                <a:latin typeface="Arial"/>
                <a:cs typeface="Arial"/>
              </a:rPr>
              <a:t>aid </a:t>
            </a:r>
            <a:r>
              <a:rPr sz="1800" spc="25" dirty="0">
                <a:solidFill>
                  <a:srgbClr val="434343"/>
                </a:solidFill>
                <a:latin typeface="Arial"/>
                <a:cs typeface="Arial"/>
              </a:rPr>
              <a:t>formula</a:t>
            </a:r>
            <a:endParaRPr sz="1800" dirty="0">
              <a:latin typeface="Arial"/>
              <a:cs typeface="Arial"/>
            </a:endParaRPr>
          </a:p>
          <a:p>
            <a:pPr marL="379095" indent="-366395">
              <a:lnSpc>
                <a:spcPct val="100000"/>
              </a:lnSpc>
              <a:spcBef>
                <a:spcPts val="315"/>
              </a:spcBef>
              <a:buChar char="●"/>
              <a:tabLst>
                <a:tab pos="379095" algn="l"/>
                <a:tab pos="379730" algn="l"/>
              </a:tabLst>
            </a:pPr>
            <a:r>
              <a:rPr sz="1800" spc="-25" dirty="0">
                <a:solidFill>
                  <a:srgbClr val="434343"/>
                </a:solidFill>
                <a:latin typeface="Arial"/>
                <a:cs typeface="Arial"/>
              </a:rPr>
              <a:t>Union </a:t>
            </a:r>
            <a:r>
              <a:rPr sz="1800" spc="-15" dirty="0">
                <a:solidFill>
                  <a:srgbClr val="434343"/>
                </a:solidFill>
                <a:latin typeface="Arial"/>
                <a:cs typeface="Arial"/>
              </a:rPr>
              <a:t>Springs </a:t>
            </a:r>
            <a:r>
              <a:rPr sz="1800" spc="-135" dirty="0">
                <a:solidFill>
                  <a:srgbClr val="434343"/>
                </a:solidFill>
                <a:latin typeface="Arial"/>
                <a:cs typeface="Arial"/>
              </a:rPr>
              <a:t>CSD </a:t>
            </a:r>
            <a:r>
              <a:rPr sz="1800" spc="-5" dirty="0">
                <a:solidFill>
                  <a:srgbClr val="434343"/>
                </a:solidFill>
                <a:latin typeface="Arial"/>
                <a:cs typeface="Arial"/>
              </a:rPr>
              <a:t>award </a:t>
            </a:r>
            <a:r>
              <a:rPr sz="1800" spc="-65" dirty="0">
                <a:solidFill>
                  <a:srgbClr val="434343"/>
                </a:solidFill>
                <a:latin typeface="Arial"/>
                <a:cs typeface="Arial"/>
              </a:rPr>
              <a:t>=</a:t>
            </a:r>
            <a:r>
              <a:rPr sz="1800" spc="-125" dirty="0">
                <a:solidFill>
                  <a:srgbClr val="434343"/>
                </a:solidFill>
                <a:latin typeface="Arial"/>
                <a:cs typeface="Arial"/>
              </a:rPr>
              <a:t> </a:t>
            </a:r>
            <a:r>
              <a:rPr sz="1800" spc="-15" dirty="0">
                <a:solidFill>
                  <a:srgbClr val="434343"/>
                </a:solidFill>
                <a:latin typeface="Arial"/>
                <a:cs typeface="Arial"/>
              </a:rPr>
              <a:t>$</a:t>
            </a:r>
            <a:r>
              <a:rPr sz="1800" spc="-15" dirty="0" smtClean="0">
                <a:solidFill>
                  <a:srgbClr val="434343"/>
                </a:solidFill>
                <a:latin typeface="Arial"/>
                <a:cs typeface="Arial"/>
              </a:rPr>
              <a:t>822,</a:t>
            </a:r>
            <a:r>
              <a:rPr lang="en-US" sz="1800" spc="-15" dirty="0" smtClean="0">
                <a:solidFill>
                  <a:srgbClr val="434343"/>
                </a:solidFill>
                <a:latin typeface="Arial"/>
                <a:cs typeface="Arial"/>
              </a:rPr>
              <a:t>347</a:t>
            </a:r>
            <a:endParaRPr sz="1800" dirty="0">
              <a:latin typeface="Arial"/>
              <a:cs typeface="Arial"/>
            </a:endParaRPr>
          </a:p>
          <a:p>
            <a:pPr marL="379095" indent="-366395">
              <a:lnSpc>
                <a:spcPct val="100000"/>
              </a:lnSpc>
              <a:spcBef>
                <a:spcPts val="315"/>
              </a:spcBef>
              <a:buChar char="●"/>
              <a:tabLst>
                <a:tab pos="379095" algn="l"/>
                <a:tab pos="379730" algn="l"/>
              </a:tabLst>
            </a:pPr>
            <a:r>
              <a:rPr sz="1800" spc="-5" dirty="0">
                <a:solidFill>
                  <a:srgbClr val="434343"/>
                </a:solidFill>
                <a:latin typeface="Arial"/>
                <a:cs typeface="Arial"/>
              </a:rPr>
              <a:t>Total </a:t>
            </a:r>
            <a:r>
              <a:rPr sz="1800" dirty="0">
                <a:solidFill>
                  <a:srgbClr val="434343"/>
                </a:solidFill>
                <a:latin typeface="Arial"/>
                <a:cs typeface="Arial"/>
              </a:rPr>
              <a:t>remaining </a:t>
            </a:r>
            <a:r>
              <a:rPr sz="1800" spc="10" dirty="0">
                <a:solidFill>
                  <a:srgbClr val="434343"/>
                </a:solidFill>
                <a:latin typeface="Arial"/>
                <a:cs typeface="Arial"/>
              </a:rPr>
              <a:t>funds:</a:t>
            </a:r>
            <a:r>
              <a:rPr sz="1800" spc="-180" dirty="0">
                <a:solidFill>
                  <a:srgbClr val="434343"/>
                </a:solidFill>
                <a:latin typeface="Arial"/>
                <a:cs typeface="Arial"/>
              </a:rPr>
              <a:t> </a:t>
            </a:r>
            <a:r>
              <a:rPr sz="1800" spc="-15" dirty="0">
                <a:solidFill>
                  <a:srgbClr val="434343"/>
                </a:solidFill>
                <a:latin typeface="Arial"/>
                <a:cs typeface="Arial"/>
              </a:rPr>
              <a:t>$</a:t>
            </a:r>
            <a:r>
              <a:rPr sz="1800" spc="-15" dirty="0" smtClean="0">
                <a:solidFill>
                  <a:srgbClr val="434343"/>
                </a:solidFill>
                <a:latin typeface="Arial"/>
                <a:cs typeface="Arial"/>
              </a:rPr>
              <a:t>3</a:t>
            </a:r>
            <a:r>
              <a:rPr lang="en-US" sz="1800" spc="-15" dirty="0" smtClean="0">
                <a:solidFill>
                  <a:srgbClr val="434343"/>
                </a:solidFill>
                <a:latin typeface="Arial"/>
                <a:cs typeface="Arial"/>
              </a:rPr>
              <a:t>05</a:t>
            </a:r>
            <a:r>
              <a:rPr sz="1800" spc="-15" dirty="0" smtClean="0">
                <a:solidFill>
                  <a:srgbClr val="434343"/>
                </a:solidFill>
                <a:latin typeface="Arial"/>
                <a:cs typeface="Arial"/>
              </a:rPr>
              <a:t>,</a:t>
            </a:r>
            <a:r>
              <a:rPr lang="en-US" sz="1800" spc="-15" dirty="0" smtClean="0">
                <a:solidFill>
                  <a:srgbClr val="434343"/>
                </a:solidFill>
                <a:latin typeface="Arial"/>
                <a:cs typeface="Arial"/>
              </a:rPr>
              <a:t>153</a:t>
            </a:r>
          </a:p>
          <a:p>
            <a:pPr marL="379095" indent="-366395">
              <a:lnSpc>
                <a:spcPct val="100000"/>
              </a:lnSpc>
              <a:spcBef>
                <a:spcPts val="315"/>
              </a:spcBef>
              <a:buChar char="●"/>
              <a:tabLst>
                <a:tab pos="379095" algn="l"/>
                <a:tab pos="379730" algn="l"/>
              </a:tabLst>
            </a:pPr>
            <a:r>
              <a:rPr lang="en-US" spc="-15" dirty="0" smtClean="0">
                <a:solidFill>
                  <a:srgbClr val="434343"/>
                </a:solidFill>
                <a:latin typeface="Arial"/>
                <a:cs typeface="Arial"/>
              </a:rPr>
              <a:t>These fund are reimbursed “dollar for dollar” through the Smart Schools Investment Plan (SSIP)</a:t>
            </a:r>
            <a:endParaRPr sz="18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725" y="467785"/>
            <a:ext cx="8374549" cy="461665"/>
          </a:xfrm>
        </p:spPr>
        <p:txBody>
          <a:bodyPr/>
          <a:lstStyle/>
          <a:p>
            <a:r>
              <a:rPr lang="en-US" dirty="0" smtClean="0"/>
              <a:t>Smart Schools Investment Plan (SSIP) - Update</a:t>
            </a:r>
            <a:endParaRPr lang="en-US" dirty="0"/>
          </a:p>
        </p:txBody>
      </p:sp>
      <p:sp>
        <p:nvSpPr>
          <p:cNvPr id="3" name="Text Placeholder 2"/>
          <p:cNvSpPr>
            <a:spLocks noGrp="1"/>
          </p:cNvSpPr>
          <p:nvPr>
            <p:ph type="body" idx="1"/>
          </p:nvPr>
        </p:nvSpPr>
        <p:spPr>
          <a:xfrm>
            <a:off x="384725" y="1253750"/>
            <a:ext cx="8374549" cy="2769989"/>
          </a:xfrm>
        </p:spPr>
        <p:txBody>
          <a:bodyPr/>
          <a:lstStyle/>
          <a:p>
            <a:r>
              <a:rPr lang="en-US" dirty="0" smtClean="0"/>
              <a:t>In the Spring of 2020, the Union Springs Central School District Board of Education was scheduled to meet and review the SSIP plan in anticipation of granting initial approval.  Due to the Governor’s Executive Order closing in person schools and cancelling all public hearings in March of 2020, this process had to be put on hold.  </a:t>
            </a:r>
          </a:p>
          <a:p>
            <a:endParaRPr lang="en-US" dirty="0"/>
          </a:p>
          <a:p>
            <a:r>
              <a:rPr lang="en-US" dirty="0" smtClean="0"/>
              <a:t>The plan still exists and is ready for review by the USCSD Board of Education and a public hearing.  Tonight (05/10/2021) is the first opportunity for the District to hold this public hearing.  The plan has been posted for public review on the District website since March of 2020.</a:t>
            </a:r>
            <a:endParaRPr lang="en-US" dirty="0"/>
          </a:p>
        </p:txBody>
      </p:sp>
    </p:spTree>
    <p:extLst>
      <p:ext uri="{BB962C8B-B14F-4D97-AF65-F5344CB8AC3E}">
        <p14:creationId xmlns:p14="http://schemas.microsoft.com/office/powerpoint/2010/main" val="23563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70273" y="3903669"/>
            <a:ext cx="989330" cy="988060"/>
          </a:xfrm>
          <a:custGeom>
            <a:avLst/>
            <a:gdLst/>
            <a:ahLst/>
            <a:cxnLst/>
            <a:rect l="l" t="t" r="r" b="b"/>
            <a:pathLst>
              <a:path w="989329" h="988060">
                <a:moveTo>
                  <a:pt x="0" y="0"/>
                </a:moveTo>
                <a:lnTo>
                  <a:pt x="989099" y="0"/>
                </a:lnTo>
                <a:lnTo>
                  <a:pt x="989099" y="987899"/>
                </a:lnTo>
                <a:lnTo>
                  <a:pt x="0" y="987899"/>
                </a:lnTo>
                <a:lnTo>
                  <a:pt x="0" y="0"/>
                </a:lnTo>
                <a:close/>
              </a:path>
            </a:pathLst>
          </a:custGeom>
          <a:solidFill>
            <a:srgbClr val="D13368"/>
          </a:solidFill>
        </p:spPr>
        <p:txBody>
          <a:bodyPr wrap="square" lIns="0" tIns="0" rIns="0" bIns="0" rtlCol="0"/>
          <a:lstStyle/>
          <a:p>
            <a:endParaRPr/>
          </a:p>
        </p:txBody>
      </p:sp>
      <p:sp>
        <p:nvSpPr>
          <p:cNvPr id="3" name="object 3"/>
          <p:cNvSpPr/>
          <p:nvPr/>
        </p:nvSpPr>
        <p:spPr>
          <a:xfrm>
            <a:off x="8154757" y="3903682"/>
            <a:ext cx="989330" cy="988060"/>
          </a:xfrm>
          <a:custGeom>
            <a:avLst/>
            <a:gdLst/>
            <a:ahLst/>
            <a:cxnLst/>
            <a:rect l="l" t="t" r="r" b="b"/>
            <a:pathLst>
              <a:path w="989329" h="988060">
                <a:moveTo>
                  <a:pt x="989099" y="987899"/>
                </a:moveTo>
                <a:lnTo>
                  <a:pt x="0" y="0"/>
                </a:lnTo>
                <a:lnTo>
                  <a:pt x="989099" y="0"/>
                </a:lnTo>
                <a:lnTo>
                  <a:pt x="989099" y="987899"/>
                </a:lnTo>
                <a:close/>
              </a:path>
            </a:pathLst>
          </a:custGeom>
          <a:solidFill>
            <a:srgbClr val="9B254D"/>
          </a:solidFill>
        </p:spPr>
        <p:txBody>
          <a:bodyPr wrap="square" lIns="0" tIns="0" rIns="0" bIns="0" rtlCol="0"/>
          <a:lstStyle/>
          <a:p>
            <a:endParaRPr/>
          </a:p>
        </p:txBody>
      </p:sp>
      <p:sp>
        <p:nvSpPr>
          <p:cNvPr id="4" name="object 4"/>
          <p:cNvSpPr/>
          <p:nvPr/>
        </p:nvSpPr>
        <p:spPr>
          <a:xfrm>
            <a:off x="0" y="4891594"/>
            <a:ext cx="9144000" cy="252095"/>
          </a:xfrm>
          <a:custGeom>
            <a:avLst/>
            <a:gdLst/>
            <a:ahLst/>
            <a:cxnLst/>
            <a:rect l="l" t="t" r="r" b="b"/>
            <a:pathLst>
              <a:path w="9144000" h="252095">
                <a:moveTo>
                  <a:pt x="0" y="0"/>
                </a:moveTo>
                <a:lnTo>
                  <a:pt x="9143999" y="0"/>
                </a:lnTo>
                <a:lnTo>
                  <a:pt x="9143999" y="251999"/>
                </a:lnTo>
                <a:lnTo>
                  <a:pt x="0" y="251999"/>
                </a:lnTo>
                <a:lnTo>
                  <a:pt x="0" y="0"/>
                </a:lnTo>
                <a:close/>
              </a:path>
            </a:pathLst>
          </a:custGeom>
          <a:solidFill>
            <a:srgbClr val="2A3890"/>
          </a:solidFill>
        </p:spPr>
        <p:txBody>
          <a:bodyPr wrap="square" lIns="0" tIns="0" rIns="0" bIns="0" rtlCol="0"/>
          <a:lstStyle/>
          <a:p>
            <a:endParaRPr/>
          </a:p>
        </p:txBody>
      </p:sp>
      <p:sp>
        <p:nvSpPr>
          <p:cNvPr id="5" name="object 5"/>
          <p:cNvSpPr txBox="1">
            <a:spLocks noGrp="1"/>
          </p:cNvSpPr>
          <p:nvPr>
            <p:ph type="title"/>
          </p:nvPr>
        </p:nvSpPr>
        <p:spPr>
          <a:xfrm>
            <a:off x="384725" y="467785"/>
            <a:ext cx="5387975" cy="482600"/>
          </a:xfrm>
          <a:prstGeom prst="rect">
            <a:avLst/>
          </a:prstGeom>
        </p:spPr>
        <p:txBody>
          <a:bodyPr vert="horz" wrap="square" lIns="0" tIns="12700" rIns="0" bIns="0" rtlCol="0">
            <a:spAutoFit/>
          </a:bodyPr>
          <a:lstStyle/>
          <a:p>
            <a:pPr marL="12700">
              <a:lnSpc>
                <a:spcPct val="100000"/>
              </a:lnSpc>
              <a:spcBef>
                <a:spcPts val="100"/>
              </a:spcBef>
            </a:pPr>
            <a:r>
              <a:rPr spc="-65" dirty="0"/>
              <a:t>Rules</a:t>
            </a:r>
            <a:r>
              <a:rPr spc="-110" dirty="0"/>
              <a:t> </a:t>
            </a:r>
            <a:r>
              <a:rPr spc="85" dirty="0"/>
              <a:t>for</a:t>
            </a:r>
            <a:r>
              <a:rPr spc="-105" dirty="0"/>
              <a:t> </a:t>
            </a:r>
            <a:r>
              <a:rPr spc="10" dirty="0"/>
              <a:t>the</a:t>
            </a:r>
            <a:r>
              <a:rPr spc="-110" dirty="0"/>
              <a:t> </a:t>
            </a:r>
            <a:r>
              <a:rPr spc="-20" dirty="0"/>
              <a:t>use</a:t>
            </a:r>
            <a:r>
              <a:rPr spc="-100" dirty="0"/>
              <a:t> </a:t>
            </a:r>
            <a:r>
              <a:rPr spc="120" dirty="0"/>
              <a:t>of</a:t>
            </a:r>
            <a:r>
              <a:rPr spc="-105" dirty="0"/>
              <a:t> </a:t>
            </a:r>
            <a:r>
              <a:rPr spc="-5" dirty="0"/>
              <a:t>these</a:t>
            </a:r>
            <a:r>
              <a:rPr spc="-110" dirty="0"/>
              <a:t> </a:t>
            </a:r>
            <a:r>
              <a:rPr spc="45" dirty="0"/>
              <a:t>funds</a:t>
            </a:r>
          </a:p>
        </p:txBody>
      </p:sp>
      <p:sp>
        <p:nvSpPr>
          <p:cNvPr id="6" name="object 6"/>
          <p:cNvSpPr txBox="1"/>
          <p:nvPr/>
        </p:nvSpPr>
        <p:spPr>
          <a:xfrm>
            <a:off x="384725" y="1293755"/>
            <a:ext cx="4471035" cy="2385695"/>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434343"/>
                </a:solidFill>
                <a:latin typeface="Arial"/>
                <a:cs typeface="Arial"/>
              </a:rPr>
              <a:t>6</a:t>
            </a:r>
            <a:r>
              <a:rPr sz="1800" spc="-65" dirty="0">
                <a:solidFill>
                  <a:srgbClr val="434343"/>
                </a:solidFill>
                <a:latin typeface="Arial"/>
                <a:cs typeface="Arial"/>
              </a:rPr>
              <a:t> </a:t>
            </a:r>
            <a:r>
              <a:rPr sz="1800" spc="-20" dirty="0">
                <a:solidFill>
                  <a:srgbClr val="434343"/>
                </a:solidFill>
                <a:latin typeface="Arial"/>
                <a:cs typeface="Arial"/>
              </a:rPr>
              <a:t>Categories:</a:t>
            </a:r>
            <a:endParaRPr sz="1800">
              <a:latin typeface="Arial"/>
              <a:cs typeface="Arial"/>
            </a:endParaRPr>
          </a:p>
          <a:p>
            <a:pPr>
              <a:lnSpc>
                <a:spcPct val="100000"/>
              </a:lnSpc>
              <a:spcBef>
                <a:spcPts val="50"/>
              </a:spcBef>
            </a:pPr>
            <a:endParaRPr sz="1600">
              <a:latin typeface="Times New Roman"/>
              <a:cs typeface="Times New Roman"/>
            </a:endParaRPr>
          </a:p>
          <a:p>
            <a:pPr marL="469900" indent="-417195">
              <a:lnSpc>
                <a:spcPct val="100000"/>
              </a:lnSpc>
              <a:buAutoNum type="arabicPeriod"/>
              <a:tabLst>
                <a:tab pos="469265" algn="l"/>
                <a:tab pos="469900" algn="l"/>
              </a:tabLst>
            </a:pPr>
            <a:r>
              <a:rPr sz="1800" spc="-10" dirty="0">
                <a:solidFill>
                  <a:srgbClr val="434343"/>
                </a:solidFill>
                <a:latin typeface="Arial"/>
                <a:cs typeface="Arial"/>
              </a:rPr>
              <a:t>School</a:t>
            </a:r>
            <a:r>
              <a:rPr sz="1800" spc="-65" dirty="0">
                <a:solidFill>
                  <a:srgbClr val="434343"/>
                </a:solidFill>
                <a:latin typeface="Arial"/>
                <a:cs typeface="Arial"/>
              </a:rPr>
              <a:t> </a:t>
            </a:r>
            <a:r>
              <a:rPr sz="1800" spc="-5" dirty="0">
                <a:solidFill>
                  <a:srgbClr val="434343"/>
                </a:solidFill>
                <a:latin typeface="Arial"/>
                <a:cs typeface="Arial"/>
              </a:rPr>
              <a:t>Connectivity</a:t>
            </a:r>
            <a:endParaRPr sz="1800">
              <a:latin typeface="Arial"/>
              <a:cs typeface="Arial"/>
            </a:endParaRPr>
          </a:p>
          <a:p>
            <a:pPr marL="469900" indent="-417195">
              <a:lnSpc>
                <a:spcPct val="100000"/>
              </a:lnSpc>
              <a:spcBef>
                <a:spcPts val="315"/>
              </a:spcBef>
              <a:buAutoNum type="arabicPeriod"/>
              <a:tabLst>
                <a:tab pos="469265" algn="l"/>
                <a:tab pos="469900" algn="l"/>
              </a:tabLst>
            </a:pPr>
            <a:r>
              <a:rPr sz="1800" spc="5" dirty="0">
                <a:solidFill>
                  <a:srgbClr val="434343"/>
                </a:solidFill>
                <a:latin typeface="Arial"/>
                <a:cs typeface="Arial"/>
              </a:rPr>
              <a:t>Community</a:t>
            </a:r>
            <a:r>
              <a:rPr sz="1800" spc="-65" dirty="0">
                <a:solidFill>
                  <a:srgbClr val="434343"/>
                </a:solidFill>
                <a:latin typeface="Arial"/>
                <a:cs typeface="Arial"/>
              </a:rPr>
              <a:t> </a:t>
            </a:r>
            <a:r>
              <a:rPr sz="1800" spc="-5" dirty="0">
                <a:solidFill>
                  <a:srgbClr val="434343"/>
                </a:solidFill>
                <a:latin typeface="Arial"/>
                <a:cs typeface="Arial"/>
              </a:rPr>
              <a:t>Connectivity</a:t>
            </a:r>
            <a:endParaRPr sz="1800">
              <a:latin typeface="Arial"/>
              <a:cs typeface="Arial"/>
            </a:endParaRPr>
          </a:p>
          <a:p>
            <a:pPr marL="469900" indent="-417195">
              <a:lnSpc>
                <a:spcPct val="100000"/>
              </a:lnSpc>
              <a:spcBef>
                <a:spcPts val="315"/>
              </a:spcBef>
              <a:buAutoNum type="arabicPeriod"/>
              <a:tabLst>
                <a:tab pos="469265" algn="l"/>
                <a:tab pos="469900" algn="l"/>
              </a:tabLst>
            </a:pPr>
            <a:r>
              <a:rPr sz="1800" dirty="0">
                <a:solidFill>
                  <a:srgbClr val="434343"/>
                </a:solidFill>
                <a:latin typeface="Arial"/>
                <a:cs typeface="Arial"/>
              </a:rPr>
              <a:t>Classroom </a:t>
            </a:r>
            <a:r>
              <a:rPr sz="1800" spc="-15" dirty="0">
                <a:solidFill>
                  <a:srgbClr val="434343"/>
                </a:solidFill>
                <a:latin typeface="Arial"/>
                <a:cs typeface="Arial"/>
              </a:rPr>
              <a:t>Learning</a:t>
            </a:r>
            <a:r>
              <a:rPr sz="1800" spc="-155" dirty="0">
                <a:solidFill>
                  <a:srgbClr val="434343"/>
                </a:solidFill>
                <a:latin typeface="Arial"/>
                <a:cs typeface="Arial"/>
              </a:rPr>
              <a:t> </a:t>
            </a:r>
            <a:r>
              <a:rPr sz="1800" spc="-15" dirty="0">
                <a:solidFill>
                  <a:srgbClr val="434343"/>
                </a:solidFill>
                <a:latin typeface="Arial"/>
                <a:cs typeface="Arial"/>
              </a:rPr>
              <a:t>Technology</a:t>
            </a:r>
            <a:endParaRPr sz="1800">
              <a:latin typeface="Arial"/>
              <a:cs typeface="Arial"/>
            </a:endParaRPr>
          </a:p>
          <a:p>
            <a:pPr marL="469900" indent="-417195">
              <a:lnSpc>
                <a:spcPct val="100000"/>
              </a:lnSpc>
              <a:spcBef>
                <a:spcPts val="315"/>
              </a:spcBef>
              <a:buAutoNum type="arabicPeriod"/>
              <a:tabLst>
                <a:tab pos="469265" algn="l"/>
                <a:tab pos="469900" algn="l"/>
              </a:tabLst>
            </a:pPr>
            <a:r>
              <a:rPr sz="1800" spc="-65" dirty="0">
                <a:solidFill>
                  <a:srgbClr val="434343"/>
                </a:solidFill>
                <a:latin typeface="Arial"/>
                <a:cs typeface="Arial"/>
              </a:rPr>
              <a:t>Pre-K </a:t>
            </a:r>
            <a:r>
              <a:rPr sz="1800" dirty="0">
                <a:solidFill>
                  <a:srgbClr val="434343"/>
                </a:solidFill>
                <a:latin typeface="Arial"/>
                <a:cs typeface="Arial"/>
              </a:rPr>
              <a:t>Classrooms</a:t>
            </a:r>
            <a:endParaRPr sz="1800">
              <a:latin typeface="Arial"/>
              <a:cs typeface="Arial"/>
            </a:endParaRPr>
          </a:p>
          <a:p>
            <a:pPr marL="469900" indent="-417195">
              <a:lnSpc>
                <a:spcPct val="100000"/>
              </a:lnSpc>
              <a:spcBef>
                <a:spcPts val="315"/>
              </a:spcBef>
              <a:buAutoNum type="arabicPeriod"/>
              <a:tabLst>
                <a:tab pos="469265" algn="l"/>
                <a:tab pos="469900" algn="l"/>
              </a:tabLst>
            </a:pPr>
            <a:r>
              <a:rPr sz="1800" spc="-5" dirty="0">
                <a:solidFill>
                  <a:srgbClr val="434343"/>
                </a:solidFill>
                <a:latin typeface="Arial"/>
                <a:cs typeface="Arial"/>
              </a:rPr>
              <a:t>Transportable </a:t>
            </a:r>
            <a:r>
              <a:rPr sz="1800" spc="-15" dirty="0">
                <a:solidFill>
                  <a:srgbClr val="434343"/>
                </a:solidFill>
                <a:latin typeface="Arial"/>
                <a:cs typeface="Arial"/>
              </a:rPr>
              <a:t>(Temporary)</a:t>
            </a:r>
            <a:r>
              <a:rPr sz="1800" spc="-90" dirty="0">
                <a:solidFill>
                  <a:srgbClr val="434343"/>
                </a:solidFill>
                <a:latin typeface="Arial"/>
                <a:cs typeface="Arial"/>
              </a:rPr>
              <a:t> </a:t>
            </a:r>
            <a:r>
              <a:rPr sz="1800" dirty="0">
                <a:solidFill>
                  <a:srgbClr val="434343"/>
                </a:solidFill>
                <a:latin typeface="Arial"/>
                <a:cs typeface="Arial"/>
              </a:rPr>
              <a:t>Classrooms</a:t>
            </a:r>
            <a:endParaRPr sz="1800">
              <a:latin typeface="Arial"/>
              <a:cs typeface="Arial"/>
            </a:endParaRPr>
          </a:p>
          <a:p>
            <a:pPr marL="469900" indent="-417195">
              <a:lnSpc>
                <a:spcPct val="100000"/>
              </a:lnSpc>
              <a:spcBef>
                <a:spcPts val="315"/>
              </a:spcBef>
              <a:buAutoNum type="arabicPeriod"/>
              <a:tabLst>
                <a:tab pos="469265" algn="l"/>
                <a:tab pos="469900" algn="l"/>
              </a:tabLst>
            </a:pPr>
            <a:r>
              <a:rPr sz="1800" spc="-30" dirty="0">
                <a:solidFill>
                  <a:srgbClr val="434343"/>
                </a:solidFill>
                <a:latin typeface="Arial"/>
                <a:cs typeface="Arial"/>
              </a:rPr>
              <a:t>High-Tech</a:t>
            </a:r>
            <a:r>
              <a:rPr sz="1800" spc="-65" dirty="0">
                <a:solidFill>
                  <a:srgbClr val="434343"/>
                </a:solidFill>
                <a:latin typeface="Arial"/>
                <a:cs typeface="Arial"/>
              </a:rPr>
              <a:t> </a:t>
            </a:r>
            <a:r>
              <a:rPr sz="1800" spc="-15" dirty="0">
                <a:solidFill>
                  <a:srgbClr val="434343"/>
                </a:solidFill>
                <a:latin typeface="Arial"/>
                <a:cs typeface="Arial"/>
              </a:rPr>
              <a:t>Security</a:t>
            </a:r>
            <a:endParaRPr sz="18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70273" y="3903669"/>
            <a:ext cx="989330" cy="988060"/>
          </a:xfrm>
          <a:custGeom>
            <a:avLst/>
            <a:gdLst/>
            <a:ahLst/>
            <a:cxnLst/>
            <a:rect l="l" t="t" r="r" b="b"/>
            <a:pathLst>
              <a:path w="989329" h="988060">
                <a:moveTo>
                  <a:pt x="0" y="0"/>
                </a:moveTo>
                <a:lnTo>
                  <a:pt x="989099" y="0"/>
                </a:lnTo>
                <a:lnTo>
                  <a:pt x="989099" y="987899"/>
                </a:lnTo>
                <a:lnTo>
                  <a:pt x="0" y="987899"/>
                </a:lnTo>
                <a:lnTo>
                  <a:pt x="0" y="0"/>
                </a:lnTo>
                <a:close/>
              </a:path>
            </a:pathLst>
          </a:custGeom>
          <a:solidFill>
            <a:srgbClr val="D13368"/>
          </a:solidFill>
        </p:spPr>
        <p:txBody>
          <a:bodyPr wrap="square" lIns="0" tIns="0" rIns="0" bIns="0" rtlCol="0"/>
          <a:lstStyle/>
          <a:p>
            <a:endParaRPr/>
          </a:p>
        </p:txBody>
      </p:sp>
      <p:sp>
        <p:nvSpPr>
          <p:cNvPr id="3" name="object 3"/>
          <p:cNvSpPr/>
          <p:nvPr/>
        </p:nvSpPr>
        <p:spPr>
          <a:xfrm>
            <a:off x="8154757" y="3903682"/>
            <a:ext cx="989330" cy="988060"/>
          </a:xfrm>
          <a:custGeom>
            <a:avLst/>
            <a:gdLst/>
            <a:ahLst/>
            <a:cxnLst/>
            <a:rect l="l" t="t" r="r" b="b"/>
            <a:pathLst>
              <a:path w="989329" h="988060">
                <a:moveTo>
                  <a:pt x="989099" y="987899"/>
                </a:moveTo>
                <a:lnTo>
                  <a:pt x="0" y="0"/>
                </a:lnTo>
                <a:lnTo>
                  <a:pt x="989099" y="0"/>
                </a:lnTo>
                <a:lnTo>
                  <a:pt x="989099" y="987899"/>
                </a:lnTo>
                <a:close/>
              </a:path>
            </a:pathLst>
          </a:custGeom>
          <a:solidFill>
            <a:srgbClr val="9B254D"/>
          </a:solidFill>
        </p:spPr>
        <p:txBody>
          <a:bodyPr wrap="square" lIns="0" tIns="0" rIns="0" bIns="0" rtlCol="0"/>
          <a:lstStyle/>
          <a:p>
            <a:endParaRPr/>
          </a:p>
        </p:txBody>
      </p:sp>
      <p:sp>
        <p:nvSpPr>
          <p:cNvPr id="4" name="object 4"/>
          <p:cNvSpPr/>
          <p:nvPr/>
        </p:nvSpPr>
        <p:spPr>
          <a:xfrm>
            <a:off x="0" y="4891594"/>
            <a:ext cx="9144000" cy="252095"/>
          </a:xfrm>
          <a:custGeom>
            <a:avLst/>
            <a:gdLst/>
            <a:ahLst/>
            <a:cxnLst/>
            <a:rect l="l" t="t" r="r" b="b"/>
            <a:pathLst>
              <a:path w="9144000" h="252095">
                <a:moveTo>
                  <a:pt x="0" y="0"/>
                </a:moveTo>
                <a:lnTo>
                  <a:pt x="9143999" y="0"/>
                </a:lnTo>
                <a:lnTo>
                  <a:pt x="9143999" y="251999"/>
                </a:lnTo>
                <a:lnTo>
                  <a:pt x="0" y="251999"/>
                </a:lnTo>
                <a:lnTo>
                  <a:pt x="0" y="0"/>
                </a:lnTo>
                <a:close/>
              </a:path>
            </a:pathLst>
          </a:custGeom>
          <a:solidFill>
            <a:srgbClr val="2A3890"/>
          </a:solidFill>
        </p:spPr>
        <p:txBody>
          <a:bodyPr wrap="square" lIns="0" tIns="0" rIns="0" bIns="0" rtlCol="0"/>
          <a:lstStyle/>
          <a:p>
            <a:endParaRPr/>
          </a:p>
        </p:txBody>
      </p:sp>
      <p:sp>
        <p:nvSpPr>
          <p:cNvPr id="5" name="object 5"/>
          <p:cNvSpPr txBox="1">
            <a:spLocks noGrp="1"/>
          </p:cNvSpPr>
          <p:nvPr>
            <p:ph type="title"/>
          </p:nvPr>
        </p:nvSpPr>
        <p:spPr>
          <a:xfrm>
            <a:off x="384725" y="467785"/>
            <a:ext cx="1099185" cy="482600"/>
          </a:xfrm>
          <a:prstGeom prst="rect">
            <a:avLst/>
          </a:prstGeom>
        </p:spPr>
        <p:txBody>
          <a:bodyPr vert="horz" wrap="square" lIns="0" tIns="12700" rIns="0" bIns="0" rtlCol="0">
            <a:spAutoFit/>
          </a:bodyPr>
          <a:lstStyle/>
          <a:p>
            <a:pPr marL="12700">
              <a:lnSpc>
                <a:spcPct val="100000"/>
              </a:lnSpc>
              <a:spcBef>
                <a:spcPts val="100"/>
              </a:spcBef>
            </a:pPr>
            <a:r>
              <a:rPr spc="-40" dirty="0"/>
              <a:t>Step</a:t>
            </a:r>
            <a:r>
              <a:rPr spc="-180" dirty="0"/>
              <a:t> </a:t>
            </a:r>
            <a:r>
              <a:rPr spc="15" dirty="0"/>
              <a:t>1</a:t>
            </a:r>
          </a:p>
        </p:txBody>
      </p:sp>
      <p:sp>
        <p:nvSpPr>
          <p:cNvPr id="6" name="object 6"/>
          <p:cNvSpPr txBox="1"/>
          <p:nvPr/>
        </p:nvSpPr>
        <p:spPr>
          <a:xfrm>
            <a:off x="475249" y="1253750"/>
            <a:ext cx="7664450" cy="1967230"/>
          </a:xfrm>
          <a:prstGeom prst="rect">
            <a:avLst/>
          </a:prstGeom>
        </p:spPr>
        <p:txBody>
          <a:bodyPr vert="horz" wrap="square" lIns="0" tIns="12700" rIns="0" bIns="0" rtlCol="0">
            <a:spAutoFit/>
          </a:bodyPr>
          <a:lstStyle/>
          <a:p>
            <a:pPr marL="379095" marR="5080" indent="-366395">
              <a:lnSpc>
                <a:spcPct val="114599"/>
              </a:lnSpc>
              <a:spcBef>
                <a:spcPts val="100"/>
              </a:spcBef>
              <a:buChar char="●"/>
              <a:tabLst>
                <a:tab pos="379095" algn="l"/>
                <a:tab pos="379730" algn="l"/>
              </a:tabLst>
            </a:pPr>
            <a:r>
              <a:rPr sz="1800" spc="20" dirty="0">
                <a:solidFill>
                  <a:srgbClr val="434343"/>
                </a:solidFill>
                <a:latin typeface="Arial"/>
                <a:cs typeface="Arial"/>
              </a:rPr>
              <a:t>Administration</a:t>
            </a:r>
            <a:r>
              <a:rPr sz="1800" spc="-55" dirty="0">
                <a:solidFill>
                  <a:srgbClr val="434343"/>
                </a:solidFill>
                <a:latin typeface="Arial"/>
                <a:cs typeface="Arial"/>
              </a:rPr>
              <a:t> </a:t>
            </a:r>
            <a:r>
              <a:rPr sz="1800" spc="20" dirty="0">
                <a:solidFill>
                  <a:srgbClr val="434343"/>
                </a:solidFill>
                <a:latin typeface="Arial"/>
                <a:cs typeface="Arial"/>
              </a:rPr>
              <a:t>consults</a:t>
            </a:r>
            <a:r>
              <a:rPr sz="1800" spc="-50" dirty="0">
                <a:solidFill>
                  <a:srgbClr val="434343"/>
                </a:solidFill>
                <a:latin typeface="Arial"/>
                <a:cs typeface="Arial"/>
              </a:rPr>
              <a:t> </a:t>
            </a:r>
            <a:r>
              <a:rPr sz="1800" spc="35" dirty="0">
                <a:solidFill>
                  <a:srgbClr val="434343"/>
                </a:solidFill>
                <a:latin typeface="Arial"/>
                <a:cs typeface="Arial"/>
              </a:rPr>
              <a:t>with</a:t>
            </a:r>
            <a:r>
              <a:rPr sz="1800" spc="-55" dirty="0">
                <a:solidFill>
                  <a:srgbClr val="434343"/>
                </a:solidFill>
                <a:latin typeface="Arial"/>
                <a:cs typeface="Arial"/>
              </a:rPr>
              <a:t> </a:t>
            </a:r>
            <a:r>
              <a:rPr sz="1800" spc="5" dirty="0">
                <a:solidFill>
                  <a:srgbClr val="434343"/>
                </a:solidFill>
                <a:latin typeface="Arial"/>
                <a:cs typeface="Arial"/>
              </a:rPr>
              <a:t>the</a:t>
            </a:r>
            <a:r>
              <a:rPr sz="1800" spc="-50" dirty="0">
                <a:solidFill>
                  <a:srgbClr val="434343"/>
                </a:solidFill>
                <a:latin typeface="Arial"/>
                <a:cs typeface="Arial"/>
              </a:rPr>
              <a:t> </a:t>
            </a:r>
            <a:r>
              <a:rPr sz="1800" spc="15" dirty="0">
                <a:solidFill>
                  <a:srgbClr val="434343"/>
                </a:solidFill>
                <a:latin typeface="Arial"/>
                <a:cs typeface="Arial"/>
              </a:rPr>
              <a:t>district’s</a:t>
            </a:r>
            <a:r>
              <a:rPr sz="1800" spc="-55" dirty="0">
                <a:solidFill>
                  <a:srgbClr val="434343"/>
                </a:solidFill>
                <a:latin typeface="Arial"/>
                <a:cs typeface="Arial"/>
              </a:rPr>
              <a:t> </a:t>
            </a:r>
            <a:r>
              <a:rPr sz="1800" spc="15" dirty="0">
                <a:solidFill>
                  <a:srgbClr val="434343"/>
                </a:solidFill>
                <a:latin typeface="Arial"/>
                <a:cs typeface="Arial"/>
              </a:rPr>
              <a:t>architect</a:t>
            </a:r>
            <a:r>
              <a:rPr sz="1800" spc="-50" dirty="0">
                <a:solidFill>
                  <a:srgbClr val="434343"/>
                </a:solidFill>
                <a:latin typeface="Arial"/>
                <a:cs typeface="Arial"/>
              </a:rPr>
              <a:t> </a:t>
            </a:r>
            <a:r>
              <a:rPr sz="1800" spc="45" dirty="0">
                <a:solidFill>
                  <a:srgbClr val="434343"/>
                </a:solidFill>
                <a:latin typeface="Arial"/>
                <a:cs typeface="Arial"/>
              </a:rPr>
              <a:t>to</a:t>
            </a:r>
            <a:r>
              <a:rPr sz="1800" spc="-55" dirty="0">
                <a:solidFill>
                  <a:srgbClr val="434343"/>
                </a:solidFill>
                <a:latin typeface="Arial"/>
                <a:cs typeface="Arial"/>
              </a:rPr>
              <a:t> </a:t>
            </a:r>
            <a:r>
              <a:rPr sz="1800" spc="10" dirty="0">
                <a:solidFill>
                  <a:srgbClr val="434343"/>
                </a:solidFill>
                <a:latin typeface="Arial"/>
                <a:cs typeface="Arial"/>
              </a:rPr>
              <a:t>establish</a:t>
            </a:r>
            <a:r>
              <a:rPr sz="1800" spc="-50" dirty="0">
                <a:solidFill>
                  <a:srgbClr val="434343"/>
                </a:solidFill>
                <a:latin typeface="Arial"/>
                <a:cs typeface="Arial"/>
              </a:rPr>
              <a:t> </a:t>
            </a:r>
            <a:r>
              <a:rPr sz="1800" spc="10" dirty="0">
                <a:solidFill>
                  <a:srgbClr val="434343"/>
                </a:solidFill>
                <a:latin typeface="Arial"/>
                <a:cs typeface="Arial"/>
              </a:rPr>
              <a:t>possible  </a:t>
            </a:r>
            <a:r>
              <a:rPr sz="1800" spc="15" dirty="0">
                <a:solidFill>
                  <a:srgbClr val="434343"/>
                </a:solidFill>
                <a:latin typeface="Arial"/>
                <a:cs typeface="Arial"/>
              </a:rPr>
              <a:t>priorities </a:t>
            </a:r>
            <a:r>
              <a:rPr sz="1800" spc="10" dirty="0">
                <a:solidFill>
                  <a:srgbClr val="434343"/>
                </a:solidFill>
                <a:latin typeface="Arial"/>
                <a:cs typeface="Arial"/>
              </a:rPr>
              <a:t>in </a:t>
            </a:r>
            <a:r>
              <a:rPr sz="1800" spc="5" dirty="0">
                <a:solidFill>
                  <a:srgbClr val="434343"/>
                </a:solidFill>
                <a:latin typeface="Arial"/>
                <a:cs typeface="Arial"/>
              </a:rPr>
              <a:t>the </a:t>
            </a:r>
            <a:r>
              <a:rPr sz="1800" spc="-15" dirty="0">
                <a:solidFill>
                  <a:srgbClr val="434343"/>
                </a:solidFill>
                <a:latin typeface="Arial"/>
                <a:cs typeface="Arial"/>
              </a:rPr>
              <a:t>approved</a:t>
            </a:r>
            <a:r>
              <a:rPr sz="1800" spc="-270" dirty="0">
                <a:solidFill>
                  <a:srgbClr val="434343"/>
                </a:solidFill>
                <a:latin typeface="Arial"/>
                <a:cs typeface="Arial"/>
              </a:rPr>
              <a:t> </a:t>
            </a:r>
            <a:r>
              <a:rPr sz="1800" dirty="0">
                <a:solidFill>
                  <a:srgbClr val="434343"/>
                </a:solidFill>
                <a:latin typeface="Arial"/>
                <a:cs typeface="Arial"/>
              </a:rPr>
              <a:t>categories.</a:t>
            </a:r>
            <a:endParaRPr sz="1800">
              <a:latin typeface="Arial"/>
              <a:cs typeface="Arial"/>
            </a:endParaRPr>
          </a:p>
          <a:p>
            <a:pPr marL="379095" indent="-366395">
              <a:lnSpc>
                <a:spcPct val="100000"/>
              </a:lnSpc>
              <a:spcBef>
                <a:spcPts val="315"/>
              </a:spcBef>
              <a:buChar char="●"/>
              <a:tabLst>
                <a:tab pos="379095" algn="l"/>
                <a:tab pos="379730" algn="l"/>
              </a:tabLst>
            </a:pPr>
            <a:r>
              <a:rPr sz="1800" spc="-5" dirty="0">
                <a:solidFill>
                  <a:srgbClr val="434343"/>
                </a:solidFill>
                <a:latin typeface="Arial"/>
                <a:cs typeface="Arial"/>
              </a:rPr>
              <a:t>Consideration </a:t>
            </a:r>
            <a:r>
              <a:rPr sz="1800" spc="-15" dirty="0">
                <a:solidFill>
                  <a:srgbClr val="434343"/>
                </a:solidFill>
                <a:latin typeface="Arial"/>
                <a:cs typeface="Arial"/>
              </a:rPr>
              <a:t>given</a:t>
            </a:r>
            <a:r>
              <a:rPr sz="1800" spc="-120" dirty="0">
                <a:solidFill>
                  <a:srgbClr val="434343"/>
                </a:solidFill>
                <a:latin typeface="Arial"/>
                <a:cs typeface="Arial"/>
              </a:rPr>
              <a:t> </a:t>
            </a:r>
            <a:r>
              <a:rPr sz="1800" spc="5" dirty="0">
                <a:solidFill>
                  <a:srgbClr val="434343"/>
                </a:solidFill>
                <a:latin typeface="Arial"/>
                <a:cs typeface="Arial"/>
              </a:rPr>
              <a:t>to:</a:t>
            </a:r>
            <a:endParaRPr sz="1800">
              <a:latin typeface="Arial"/>
              <a:cs typeface="Arial"/>
            </a:endParaRPr>
          </a:p>
          <a:p>
            <a:pPr marL="836294" lvl="1" indent="-335915">
              <a:lnSpc>
                <a:spcPct val="100000"/>
              </a:lnSpc>
              <a:spcBef>
                <a:spcPts val="330"/>
              </a:spcBef>
              <a:buChar char="○"/>
              <a:tabLst>
                <a:tab pos="836294" algn="l"/>
                <a:tab pos="836930" algn="l"/>
              </a:tabLst>
            </a:pPr>
            <a:r>
              <a:rPr sz="1400" spc="-20" dirty="0">
                <a:solidFill>
                  <a:srgbClr val="434343"/>
                </a:solidFill>
                <a:latin typeface="Arial"/>
                <a:cs typeface="Arial"/>
              </a:rPr>
              <a:t>Union </a:t>
            </a:r>
            <a:r>
              <a:rPr sz="1400" spc="-10" dirty="0">
                <a:solidFill>
                  <a:srgbClr val="434343"/>
                </a:solidFill>
                <a:latin typeface="Arial"/>
                <a:cs typeface="Arial"/>
              </a:rPr>
              <a:t>Springs </a:t>
            </a:r>
            <a:r>
              <a:rPr sz="1400" spc="-5" dirty="0">
                <a:solidFill>
                  <a:srgbClr val="434343"/>
                </a:solidFill>
                <a:latin typeface="Arial"/>
                <a:cs typeface="Arial"/>
              </a:rPr>
              <a:t>Strategic</a:t>
            </a:r>
            <a:r>
              <a:rPr sz="1400" spc="-114" dirty="0">
                <a:solidFill>
                  <a:srgbClr val="434343"/>
                </a:solidFill>
                <a:latin typeface="Arial"/>
                <a:cs typeface="Arial"/>
              </a:rPr>
              <a:t> </a:t>
            </a:r>
            <a:r>
              <a:rPr sz="1400" spc="-20" dirty="0">
                <a:solidFill>
                  <a:srgbClr val="434343"/>
                </a:solidFill>
                <a:latin typeface="Arial"/>
                <a:cs typeface="Arial"/>
              </a:rPr>
              <a:t>Plan</a:t>
            </a:r>
            <a:endParaRPr sz="1400">
              <a:latin typeface="Arial"/>
              <a:cs typeface="Arial"/>
            </a:endParaRPr>
          </a:p>
          <a:p>
            <a:pPr marL="836294" lvl="1" indent="-335915">
              <a:lnSpc>
                <a:spcPct val="100000"/>
              </a:lnSpc>
              <a:spcBef>
                <a:spcPts val="270"/>
              </a:spcBef>
              <a:buChar char="○"/>
              <a:tabLst>
                <a:tab pos="836294" algn="l"/>
                <a:tab pos="836930" algn="l"/>
              </a:tabLst>
            </a:pPr>
            <a:r>
              <a:rPr sz="1400" spc="-20" dirty="0">
                <a:solidFill>
                  <a:srgbClr val="434343"/>
                </a:solidFill>
                <a:latin typeface="Arial"/>
                <a:cs typeface="Arial"/>
              </a:rPr>
              <a:t>Union </a:t>
            </a:r>
            <a:r>
              <a:rPr sz="1400" spc="-10" dirty="0">
                <a:solidFill>
                  <a:srgbClr val="434343"/>
                </a:solidFill>
                <a:latin typeface="Arial"/>
                <a:cs typeface="Arial"/>
              </a:rPr>
              <a:t>Springs </a:t>
            </a:r>
            <a:r>
              <a:rPr sz="1400" spc="-15" dirty="0">
                <a:solidFill>
                  <a:srgbClr val="434343"/>
                </a:solidFill>
                <a:latin typeface="Arial"/>
                <a:cs typeface="Arial"/>
              </a:rPr>
              <a:t>Technology</a:t>
            </a:r>
            <a:r>
              <a:rPr sz="1400" spc="-145" dirty="0">
                <a:solidFill>
                  <a:srgbClr val="434343"/>
                </a:solidFill>
                <a:latin typeface="Arial"/>
                <a:cs typeface="Arial"/>
              </a:rPr>
              <a:t> </a:t>
            </a:r>
            <a:r>
              <a:rPr sz="1400" spc="-20" dirty="0">
                <a:solidFill>
                  <a:srgbClr val="434343"/>
                </a:solidFill>
                <a:latin typeface="Arial"/>
                <a:cs typeface="Arial"/>
              </a:rPr>
              <a:t>Plan</a:t>
            </a:r>
            <a:endParaRPr sz="1400">
              <a:latin typeface="Arial"/>
              <a:cs typeface="Arial"/>
            </a:endParaRPr>
          </a:p>
          <a:p>
            <a:pPr marL="836294" lvl="1" indent="-335915">
              <a:lnSpc>
                <a:spcPct val="100000"/>
              </a:lnSpc>
              <a:spcBef>
                <a:spcPts val="270"/>
              </a:spcBef>
              <a:buChar char="○"/>
              <a:tabLst>
                <a:tab pos="836294" algn="l"/>
                <a:tab pos="836930" algn="l"/>
              </a:tabLst>
            </a:pPr>
            <a:r>
              <a:rPr sz="1400" spc="-5" dirty="0">
                <a:solidFill>
                  <a:srgbClr val="434343"/>
                </a:solidFill>
                <a:latin typeface="Arial"/>
                <a:cs typeface="Arial"/>
              </a:rPr>
              <a:t>Building </a:t>
            </a:r>
            <a:r>
              <a:rPr sz="1400" dirty="0">
                <a:solidFill>
                  <a:srgbClr val="434343"/>
                </a:solidFill>
                <a:latin typeface="Arial"/>
                <a:cs typeface="Arial"/>
              </a:rPr>
              <a:t>Conditions</a:t>
            </a:r>
            <a:r>
              <a:rPr sz="1400" spc="-95" dirty="0">
                <a:solidFill>
                  <a:srgbClr val="434343"/>
                </a:solidFill>
                <a:latin typeface="Arial"/>
                <a:cs typeface="Arial"/>
              </a:rPr>
              <a:t> </a:t>
            </a:r>
            <a:r>
              <a:rPr sz="1400" spc="-40" dirty="0">
                <a:solidFill>
                  <a:srgbClr val="434343"/>
                </a:solidFill>
                <a:latin typeface="Arial"/>
                <a:cs typeface="Arial"/>
              </a:rPr>
              <a:t>Survey</a:t>
            </a:r>
            <a:endParaRPr sz="1400">
              <a:latin typeface="Arial"/>
              <a:cs typeface="Arial"/>
            </a:endParaRPr>
          </a:p>
          <a:p>
            <a:pPr marL="836294" lvl="1" indent="-335915">
              <a:lnSpc>
                <a:spcPct val="100000"/>
              </a:lnSpc>
              <a:spcBef>
                <a:spcPts val="270"/>
              </a:spcBef>
              <a:buChar char="○"/>
              <a:tabLst>
                <a:tab pos="836294" algn="l"/>
                <a:tab pos="836930" algn="l"/>
              </a:tabLst>
            </a:pPr>
            <a:r>
              <a:rPr sz="1400" spc="-5" dirty="0">
                <a:solidFill>
                  <a:srgbClr val="434343"/>
                </a:solidFill>
                <a:latin typeface="Arial"/>
                <a:cs typeface="Arial"/>
              </a:rPr>
              <a:t>Existing </a:t>
            </a:r>
            <a:r>
              <a:rPr sz="1400" spc="10" dirty="0">
                <a:solidFill>
                  <a:srgbClr val="434343"/>
                </a:solidFill>
                <a:latin typeface="Arial"/>
                <a:cs typeface="Arial"/>
              </a:rPr>
              <a:t>or </a:t>
            </a:r>
            <a:r>
              <a:rPr sz="1400" spc="-15" dirty="0">
                <a:solidFill>
                  <a:srgbClr val="434343"/>
                </a:solidFill>
                <a:latin typeface="Arial"/>
                <a:cs typeface="Arial"/>
              </a:rPr>
              <a:t>Pending </a:t>
            </a:r>
            <a:r>
              <a:rPr sz="1400" spc="-5" dirty="0">
                <a:solidFill>
                  <a:srgbClr val="434343"/>
                </a:solidFill>
                <a:latin typeface="Arial"/>
                <a:cs typeface="Arial"/>
              </a:rPr>
              <a:t>Capital</a:t>
            </a:r>
            <a:r>
              <a:rPr sz="1400" spc="-185" dirty="0">
                <a:solidFill>
                  <a:srgbClr val="434343"/>
                </a:solidFill>
                <a:latin typeface="Arial"/>
                <a:cs typeface="Arial"/>
              </a:rPr>
              <a:t> </a:t>
            </a:r>
            <a:r>
              <a:rPr sz="1400" dirty="0">
                <a:solidFill>
                  <a:srgbClr val="434343"/>
                </a:solidFill>
                <a:latin typeface="Arial"/>
                <a:cs typeface="Arial"/>
              </a:rPr>
              <a:t>Projects</a:t>
            </a:r>
            <a:endParaRPr sz="14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70273" y="3903669"/>
            <a:ext cx="989330" cy="988060"/>
          </a:xfrm>
          <a:custGeom>
            <a:avLst/>
            <a:gdLst/>
            <a:ahLst/>
            <a:cxnLst/>
            <a:rect l="l" t="t" r="r" b="b"/>
            <a:pathLst>
              <a:path w="989329" h="988060">
                <a:moveTo>
                  <a:pt x="0" y="0"/>
                </a:moveTo>
                <a:lnTo>
                  <a:pt x="989099" y="0"/>
                </a:lnTo>
                <a:lnTo>
                  <a:pt x="989099" y="987899"/>
                </a:lnTo>
                <a:lnTo>
                  <a:pt x="0" y="987899"/>
                </a:lnTo>
                <a:lnTo>
                  <a:pt x="0" y="0"/>
                </a:lnTo>
                <a:close/>
              </a:path>
            </a:pathLst>
          </a:custGeom>
          <a:solidFill>
            <a:srgbClr val="D13368"/>
          </a:solidFill>
        </p:spPr>
        <p:txBody>
          <a:bodyPr wrap="square" lIns="0" tIns="0" rIns="0" bIns="0" rtlCol="0"/>
          <a:lstStyle/>
          <a:p>
            <a:endParaRPr/>
          </a:p>
        </p:txBody>
      </p:sp>
      <p:sp>
        <p:nvSpPr>
          <p:cNvPr id="3" name="object 3"/>
          <p:cNvSpPr/>
          <p:nvPr/>
        </p:nvSpPr>
        <p:spPr>
          <a:xfrm>
            <a:off x="8154757" y="3903682"/>
            <a:ext cx="989330" cy="988060"/>
          </a:xfrm>
          <a:custGeom>
            <a:avLst/>
            <a:gdLst/>
            <a:ahLst/>
            <a:cxnLst/>
            <a:rect l="l" t="t" r="r" b="b"/>
            <a:pathLst>
              <a:path w="989329" h="988060">
                <a:moveTo>
                  <a:pt x="989099" y="987899"/>
                </a:moveTo>
                <a:lnTo>
                  <a:pt x="0" y="0"/>
                </a:lnTo>
                <a:lnTo>
                  <a:pt x="989099" y="0"/>
                </a:lnTo>
                <a:lnTo>
                  <a:pt x="989099" y="987899"/>
                </a:lnTo>
                <a:close/>
              </a:path>
            </a:pathLst>
          </a:custGeom>
          <a:solidFill>
            <a:srgbClr val="9B254D"/>
          </a:solidFill>
        </p:spPr>
        <p:txBody>
          <a:bodyPr wrap="square" lIns="0" tIns="0" rIns="0" bIns="0" rtlCol="0"/>
          <a:lstStyle/>
          <a:p>
            <a:endParaRPr/>
          </a:p>
        </p:txBody>
      </p:sp>
      <p:sp>
        <p:nvSpPr>
          <p:cNvPr id="4" name="object 4"/>
          <p:cNvSpPr/>
          <p:nvPr/>
        </p:nvSpPr>
        <p:spPr>
          <a:xfrm>
            <a:off x="0" y="4891594"/>
            <a:ext cx="9144000" cy="252095"/>
          </a:xfrm>
          <a:custGeom>
            <a:avLst/>
            <a:gdLst/>
            <a:ahLst/>
            <a:cxnLst/>
            <a:rect l="l" t="t" r="r" b="b"/>
            <a:pathLst>
              <a:path w="9144000" h="252095">
                <a:moveTo>
                  <a:pt x="0" y="0"/>
                </a:moveTo>
                <a:lnTo>
                  <a:pt x="9143999" y="0"/>
                </a:lnTo>
                <a:lnTo>
                  <a:pt x="9143999" y="251999"/>
                </a:lnTo>
                <a:lnTo>
                  <a:pt x="0" y="251999"/>
                </a:lnTo>
                <a:lnTo>
                  <a:pt x="0" y="0"/>
                </a:lnTo>
                <a:close/>
              </a:path>
            </a:pathLst>
          </a:custGeom>
          <a:solidFill>
            <a:srgbClr val="2A3890"/>
          </a:solidFill>
        </p:spPr>
        <p:txBody>
          <a:bodyPr wrap="square" lIns="0" tIns="0" rIns="0" bIns="0" rtlCol="0"/>
          <a:lstStyle/>
          <a:p>
            <a:endParaRPr/>
          </a:p>
        </p:txBody>
      </p:sp>
      <p:sp>
        <p:nvSpPr>
          <p:cNvPr id="5" name="object 5"/>
          <p:cNvSpPr txBox="1">
            <a:spLocks noGrp="1"/>
          </p:cNvSpPr>
          <p:nvPr>
            <p:ph type="title"/>
          </p:nvPr>
        </p:nvSpPr>
        <p:spPr>
          <a:xfrm>
            <a:off x="384725" y="467785"/>
            <a:ext cx="1099185" cy="482600"/>
          </a:xfrm>
          <a:prstGeom prst="rect">
            <a:avLst/>
          </a:prstGeom>
        </p:spPr>
        <p:txBody>
          <a:bodyPr vert="horz" wrap="square" lIns="0" tIns="12700" rIns="0" bIns="0" rtlCol="0">
            <a:spAutoFit/>
          </a:bodyPr>
          <a:lstStyle/>
          <a:p>
            <a:pPr marL="12700">
              <a:lnSpc>
                <a:spcPct val="100000"/>
              </a:lnSpc>
              <a:spcBef>
                <a:spcPts val="100"/>
              </a:spcBef>
            </a:pPr>
            <a:r>
              <a:rPr spc="-40" dirty="0"/>
              <a:t>Step</a:t>
            </a:r>
            <a:r>
              <a:rPr spc="-180" dirty="0"/>
              <a:t> </a:t>
            </a:r>
            <a:r>
              <a:rPr spc="15" dirty="0"/>
              <a:t>2</a:t>
            </a:r>
          </a:p>
        </p:txBody>
      </p:sp>
      <p:sp>
        <p:nvSpPr>
          <p:cNvPr id="6" name="object 6"/>
          <p:cNvSpPr txBox="1"/>
          <p:nvPr/>
        </p:nvSpPr>
        <p:spPr>
          <a:xfrm>
            <a:off x="475249" y="1239708"/>
            <a:ext cx="3997325" cy="2095500"/>
          </a:xfrm>
          <a:prstGeom prst="rect">
            <a:avLst/>
          </a:prstGeom>
        </p:spPr>
        <p:txBody>
          <a:bodyPr vert="horz" wrap="square" lIns="0" tIns="66675" rIns="0" bIns="0" rtlCol="0">
            <a:spAutoFit/>
          </a:bodyPr>
          <a:lstStyle/>
          <a:p>
            <a:pPr marL="379095" indent="-366395">
              <a:lnSpc>
                <a:spcPct val="100000"/>
              </a:lnSpc>
              <a:spcBef>
                <a:spcPts val="525"/>
              </a:spcBef>
              <a:buChar char="●"/>
              <a:tabLst>
                <a:tab pos="379095" algn="l"/>
                <a:tab pos="379730" algn="l"/>
              </a:tabLst>
            </a:pPr>
            <a:r>
              <a:rPr sz="1800" spc="-5" dirty="0">
                <a:solidFill>
                  <a:srgbClr val="434343"/>
                </a:solidFill>
                <a:latin typeface="Arial"/>
                <a:cs typeface="Arial"/>
              </a:rPr>
              <a:t>Establish </a:t>
            </a:r>
            <a:r>
              <a:rPr sz="1800" spc="-25" dirty="0">
                <a:solidFill>
                  <a:srgbClr val="434343"/>
                </a:solidFill>
                <a:latin typeface="Arial"/>
                <a:cs typeface="Arial"/>
              </a:rPr>
              <a:t>a </a:t>
            </a:r>
            <a:r>
              <a:rPr sz="1800" spc="5" dirty="0">
                <a:solidFill>
                  <a:srgbClr val="434343"/>
                </a:solidFill>
                <a:latin typeface="Arial"/>
                <a:cs typeface="Arial"/>
              </a:rPr>
              <a:t>Smart </a:t>
            </a:r>
            <a:r>
              <a:rPr sz="1800" spc="-20" dirty="0">
                <a:solidFill>
                  <a:srgbClr val="434343"/>
                </a:solidFill>
                <a:latin typeface="Arial"/>
                <a:cs typeface="Arial"/>
              </a:rPr>
              <a:t>Bond</a:t>
            </a:r>
            <a:r>
              <a:rPr sz="1800" spc="-210" dirty="0">
                <a:solidFill>
                  <a:srgbClr val="434343"/>
                </a:solidFill>
                <a:latin typeface="Arial"/>
                <a:cs typeface="Arial"/>
              </a:rPr>
              <a:t> </a:t>
            </a:r>
            <a:r>
              <a:rPr sz="1800" spc="5" dirty="0">
                <a:solidFill>
                  <a:srgbClr val="434343"/>
                </a:solidFill>
                <a:latin typeface="Arial"/>
                <a:cs typeface="Arial"/>
              </a:rPr>
              <a:t>Committee.</a:t>
            </a:r>
            <a:endParaRPr sz="1800">
              <a:latin typeface="Arial"/>
              <a:cs typeface="Arial"/>
            </a:endParaRPr>
          </a:p>
          <a:p>
            <a:pPr marL="836294" lvl="1" indent="-335915">
              <a:lnSpc>
                <a:spcPct val="100000"/>
              </a:lnSpc>
              <a:spcBef>
                <a:spcPts val="330"/>
              </a:spcBef>
              <a:buChar char="○"/>
              <a:tabLst>
                <a:tab pos="836294" algn="l"/>
                <a:tab pos="836930" algn="l"/>
              </a:tabLst>
            </a:pPr>
            <a:r>
              <a:rPr sz="1400" spc="5" dirty="0">
                <a:solidFill>
                  <a:srgbClr val="434343"/>
                </a:solidFill>
                <a:latin typeface="Arial"/>
                <a:cs typeface="Arial"/>
              </a:rPr>
              <a:t>Membership </a:t>
            </a:r>
            <a:r>
              <a:rPr sz="1400" spc="30" dirty="0">
                <a:solidFill>
                  <a:srgbClr val="434343"/>
                </a:solidFill>
                <a:latin typeface="Arial"/>
                <a:cs typeface="Arial"/>
              </a:rPr>
              <a:t>must</a:t>
            </a:r>
            <a:r>
              <a:rPr sz="1400" spc="-105" dirty="0">
                <a:solidFill>
                  <a:srgbClr val="434343"/>
                </a:solidFill>
                <a:latin typeface="Arial"/>
                <a:cs typeface="Arial"/>
              </a:rPr>
              <a:t> </a:t>
            </a:r>
            <a:r>
              <a:rPr sz="1400" spc="-5" dirty="0">
                <a:solidFill>
                  <a:srgbClr val="434343"/>
                </a:solidFill>
                <a:latin typeface="Arial"/>
                <a:cs typeface="Arial"/>
              </a:rPr>
              <a:t>include:</a:t>
            </a:r>
            <a:endParaRPr sz="1400">
              <a:latin typeface="Arial"/>
              <a:cs typeface="Arial"/>
            </a:endParaRPr>
          </a:p>
          <a:p>
            <a:pPr marL="1293495" lvl="2" indent="-335915">
              <a:lnSpc>
                <a:spcPct val="100000"/>
              </a:lnSpc>
              <a:spcBef>
                <a:spcPts val="270"/>
              </a:spcBef>
              <a:buChar char="■"/>
              <a:tabLst>
                <a:tab pos="1293495" algn="l"/>
                <a:tab pos="1294130" algn="l"/>
              </a:tabLst>
            </a:pPr>
            <a:r>
              <a:rPr sz="1400" spc="-5" dirty="0">
                <a:solidFill>
                  <a:srgbClr val="434343"/>
                </a:solidFill>
                <a:latin typeface="Arial"/>
                <a:cs typeface="Arial"/>
              </a:rPr>
              <a:t>Students</a:t>
            </a:r>
            <a:endParaRPr sz="1400">
              <a:latin typeface="Arial"/>
              <a:cs typeface="Arial"/>
            </a:endParaRPr>
          </a:p>
          <a:p>
            <a:pPr marL="1293495" lvl="2" indent="-335915">
              <a:lnSpc>
                <a:spcPct val="100000"/>
              </a:lnSpc>
              <a:spcBef>
                <a:spcPts val="270"/>
              </a:spcBef>
              <a:buChar char="■"/>
              <a:tabLst>
                <a:tab pos="1293495" algn="l"/>
                <a:tab pos="1294130" algn="l"/>
              </a:tabLst>
            </a:pPr>
            <a:r>
              <a:rPr sz="1400" spc="20" dirty="0">
                <a:solidFill>
                  <a:srgbClr val="434343"/>
                </a:solidFill>
                <a:latin typeface="Arial"/>
                <a:cs typeface="Arial"/>
              </a:rPr>
              <a:t>Staff</a:t>
            </a:r>
            <a:endParaRPr sz="1400">
              <a:latin typeface="Arial"/>
              <a:cs typeface="Arial"/>
            </a:endParaRPr>
          </a:p>
          <a:p>
            <a:pPr marL="1293495" lvl="2" indent="-335915">
              <a:lnSpc>
                <a:spcPct val="100000"/>
              </a:lnSpc>
              <a:spcBef>
                <a:spcPts val="270"/>
              </a:spcBef>
              <a:buChar char="■"/>
              <a:tabLst>
                <a:tab pos="1293495" algn="l"/>
                <a:tab pos="1294130" algn="l"/>
              </a:tabLst>
            </a:pPr>
            <a:r>
              <a:rPr sz="1400" spc="10" dirty="0">
                <a:solidFill>
                  <a:srgbClr val="434343"/>
                </a:solidFill>
                <a:latin typeface="Arial"/>
                <a:cs typeface="Arial"/>
              </a:rPr>
              <a:t>Administrators</a:t>
            </a:r>
            <a:endParaRPr sz="1400">
              <a:latin typeface="Arial"/>
              <a:cs typeface="Arial"/>
            </a:endParaRPr>
          </a:p>
          <a:p>
            <a:pPr marL="1293495" lvl="2" indent="-335915">
              <a:lnSpc>
                <a:spcPct val="100000"/>
              </a:lnSpc>
              <a:spcBef>
                <a:spcPts val="270"/>
              </a:spcBef>
              <a:buChar char="■"/>
              <a:tabLst>
                <a:tab pos="1293495" algn="l"/>
                <a:tab pos="1294130" algn="l"/>
              </a:tabLst>
            </a:pPr>
            <a:r>
              <a:rPr sz="1400" spc="-15" dirty="0">
                <a:solidFill>
                  <a:srgbClr val="434343"/>
                </a:solidFill>
                <a:latin typeface="Arial"/>
                <a:cs typeface="Arial"/>
              </a:rPr>
              <a:t>Board </a:t>
            </a:r>
            <a:r>
              <a:rPr sz="1400" spc="55" dirty="0">
                <a:solidFill>
                  <a:srgbClr val="434343"/>
                </a:solidFill>
                <a:latin typeface="Arial"/>
                <a:cs typeface="Arial"/>
              </a:rPr>
              <a:t>of</a:t>
            </a:r>
            <a:r>
              <a:rPr sz="1400" spc="-85" dirty="0">
                <a:solidFill>
                  <a:srgbClr val="434343"/>
                </a:solidFill>
                <a:latin typeface="Arial"/>
                <a:cs typeface="Arial"/>
              </a:rPr>
              <a:t> </a:t>
            </a:r>
            <a:r>
              <a:rPr sz="1400" spc="-10" dirty="0">
                <a:solidFill>
                  <a:srgbClr val="434343"/>
                </a:solidFill>
                <a:latin typeface="Arial"/>
                <a:cs typeface="Arial"/>
              </a:rPr>
              <a:t>Education</a:t>
            </a:r>
            <a:endParaRPr sz="1400">
              <a:latin typeface="Arial"/>
              <a:cs typeface="Arial"/>
            </a:endParaRPr>
          </a:p>
          <a:p>
            <a:pPr marL="1293495" lvl="2" indent="-335915">
              <a:lnSpc>
                <a:spcPct val="100000"/>
              </a:lnSpc>
              <a:spcBef>
                <a:spcPts val="270"/>
              </a:spcBef>
              <a:buChar char="■"/>
              <a:tabLst>
                <a:tab pos="1293495" algn="l"/>
                <a:tab pos="1294130" algn="l"/>
              </a:tabLst>
            </a:pPr>
            <a:r>
              <a:rPr sz="1400" spc="-10" dirty="0">
                <a:solidFill>
                  <a:srgbClr val="434343"/>
                </a:solidFill>
                <a:latin typeface="Arial"/>
                <a:cs typeface="Arial"/>
              </a:rPr>
              <a:t>Parents</a:t>
            </a:r>
            <a:endParaRPr sz="1400">
              <a:latin typeface="Arial"/>
              <a:cs typeface="Arial"/>
            </a:endParaRPr>
          </a:p>
          <a:p>
            <a:pPr marL="1293495" lvl="2" indent="-335915">
              <a:lnSpc>
                <a:spcPct val="100000"/>
              </a:lnSpc>
              <a:spcBef>
                <a:spcPts val="270"/>
              </a:spcBef>
              <a:buChar char="■"/>
              <a:tabLst>
                <a:tab pos="1293495" algn="l"/>
                <a:tab pos="1294130" algn="l"/>
              </a:tabLst>
            </a:pPr>
            <a:r>
              <a:rPr sz="1400" dirty="0">
                <a:solidFill>
                  <a:srgbClr val="434343"/>
                </a:solidFill>
                <a:latin typeface="Arial"/>
                <a:cs typeface="Arial"/>
              </a:rPr>
              <a:t>Community</a:t>
            </a:r>
            <a:endParaRPr sz="14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70273" y="3903669"/>
            <a:ext cx="989330" cy="988060"/>
          </a:xfrm>
          <a:custGeom>
            <a:avLst/>
            <a:gdLst/>
            <a:ahLst/>
            <a:cxnLst/>
            <a:rect l="l" t="t" r="r" b="b"/>
            <a:pathLst>
              <a:path w="989329" h="988060">
                <a:moveTo>
                  <a:pt x="0" y="0"/>
                </a:moveTo>
                <a:lnTo>
                  <a:pt x="989099" y="0"/>
                </a:lnTo>
                <a:lnTo>
                  <a:pt x="989099" y="987899"/>
                </a:lnTo>
                <a:lnTo>
                  <a:pt x="0" y="987899"/>
                </a:lnTo>
                <a:lnTo>
                  <a:pt x="0" y="0"/>
                </a:lnTo>
                <a:close/>
              </a:path>
            </a:pathLst>
          </a:custGeom>
          <a:solidFill>
            <a:srgbClr val="D13368"/>
          </a:solidFill>
        </p:spPr>
        <p:txBody>
          <a:bodyPr wrap="square" lIns="0" tIns="0" rIns="0" bIns="0" rtlCol="0"/>
          <a:lstStyle/>
          <a:p>
            <a:endParaRPr/>
          </a:p>
        </p:txBody>
      </p:sp>
      <p:sp>
        <p:nvSpPr>
          <p:cNvPr id="3" name="object 3"/>
          <p:cNvSpPr/>
          <p:nvPr/>
        </p:nvSpPr>
        <p:spPr>
          <a:xfrm>
            <a:off x="8154757" y="3903682"/>
            <a:ext cx="989330" cy="988060"/>
          </a:xfrm>
          <a:custGeom>
            <a:avLst/>
            <a:gdLst/>
            <a:ahLst/>
            <a:cxnLst/>
            <a:rect l="l" t="t" r="r" b="b"/>
            <a:pathLst>
              <a:path w="989329" h="988060">
                <a:moveTo>
                  <a:pt x="989099" y="987899"/>
                </a:moveTo>
                <a:lnTo>
                  <a:pt x="0" y="0"/>
                </a:lnTo>
                <a:lnTo>
                  <a:pt x="989099" y="0"/>
                </a:lnTo>
                <a:lnTo>
                  <a:pt x="989099" y="987899"/>
                </a:lnTo>
                <a:close/>
              </a:path>
            </a:pathLst>
          </a:custGeom>
          <a:solidFill>
            <a:srgbClr val="9B254D"/>
          </a:solidFill>
        </p:spPr>
        <p:txBody>
          <a:bodyPr wrap="square" lIns="0" tIns="0" rIns="0" bIns="0" rtlCol="0"/>
          <a:lstStyle/>
          <a:p>
            <a:endParaRPr/>
          </a:p>
        </p:txBody>
      </p:sp>
      <p:sp>
        <p:nvSpPr>
          <p:cNvPr id="4" name="object 4"/>
          <p:cNvSpPr/>
          <p:nvPr/>
        </p:nvSpPr>
        <p:spPr>
          <a:xfrm>
            <a:off x="0" y="4891594"/>
            <a:ext cx="9144000" cy="252095"/>
          </a:xfrm>
          <a:custGeom>
            <a:avLst/>
            <a:gdLst/>
            <a:ahLst/>
            <a:cxnLst/>
            <a:rect l="l" t="t" r="r" b="b"/>
            <a:pathLst>
              <a:path w="9144000" h="252095">
                <a:moveTo>
                  <a:pt x="0" y="0"/>
                </a:moveTo>
                <a:lnTo>
                  <a:pt x="9143999" y="0"/>
                </a:lnTo>
                <a:lnTo>
                  <a:pt x="9143999" y="251999"/>
                </a:lnTo>
                <a:lnTo>
                  <a:pt x="0" y="251999"/>
                </a:lnTo>
                <a:lnTo>
                  <a:pt x="0" y="0"/>
                </a:lnTo>
                <a:close/>
              </a:path>
            </a:pathLst>
          </a:custGeom>
          <a:solidFill>
            <a:srgbClr val="2A3890"/>
          </a:solidFill>
        </p:spPr>
        <p:txBody>
          <a:bodyPr wrap="square" lIns="0" tIns="0" rIns="0" bIns="0" rtlCol="0"/>
          <a:lstStyle/>
          <a:p>
            <a:endParaRPr/>
          </a:p>
        </p:txBody>
      </p:sp>
      <p:sp>
        <p:nvSpPr>
          <p:cNvPr id="5" name="object 5"/>
          <p:cNvSpPr txBox="1">
            <a:spLocks noGrp="1"/>
          </p:cNvSpPr>
          <p:nvPr>
            <p:ph type="title"/>
          </p:nvPr>
        </p:nvSpPr>
        <p:spPr>
          <a:xfrm>
            <a:off x="384725" y="467785"/>
            <a:ext cx="4657090" cy="482600"/>
          </a:xfrm>
          <a:prstGeom prst="rect">
            <a:avLst/>
          </a:prstGeom>
        </p:spPr>
        <p:txBody>
          <a:bodyPr vert="horz" wrap="square" lIns="0" tIns="12700" rIns="0" bIns="0" rtlCol="0">
            <a:spAutoFit/>
          </a:bodyPr>
          <a:lstStyle/>
          <a:p>
            <a:pPr marL="12700">
              <a:lnSpc>
                <a:spcPct val="100000"/>
              </a:lnSpc>
              <a:spcBef>
                <a:spcPts val="100"/>
              </a:spcBef>
            </a:pPr>
            <a:r>
              <a:rPr spc="20" dirty="0"/>
              <a:t>Committee</a:t>
            </a:r>
            <a:r>
              <a:rPr spc="-150" dirty="0"/>
              <a:t> </a:t>
            </a:r>
            <a:r>
              <a:rPr spc="5" dirty="0"/>
              <a:t>Responsibilities</a:t>
            </a:r>
          </a:p>
        </p:txBody>
      </p:sp>
      <p:sp>
        <p:nvSpPr>
          <p:cNvPr id="6" name="object 6"/>
          <p:cNvSpPr txBox="1"/>
          <p:nvPr/>
        </p:nvSpPr>
        <p:spPr>
          <a:xfrm>
            <a:off x="475249" y="1253750"/>
            <a:ext cx="7684770" cy="1597025"/>
          </a:xfrm>
          <a:prstGeom prst="rect">
            <a:avLst/>
          </a:prstGeom>
        </p:spPr>
        <p:txBody>
          <a:bodyPr vert="horz" wrap="square" lIns="0" tIns="12700" rIns="0" bIns="0" rtlCol="0">
            <a:spAutoFit/>
          </a:bodyPr>
          <a:lstStyle/>
          <a:p>
            <a:pPr marL="379095" marR="5080" indent="-366395">
              <a:lnSpc>
                <a:spcPct val="114599"/>
              </a:lnSpc>
              <a:spcBef>
                <a:spcPts val="100"/>
              </a:spcBef>
              <a:buChar char="●"/>
              <a:tabLst>
                <a:tab pos="379095" algn="l"/>
                <a:tab pos="379730" algn="l"/>
              </a:tabLst>
            </a:pPr>
            <a:r>
              <a:rPr sz="1800" dirty="0">
                <a:solidFill>
                  <a:srgbClr val="434343"/>
                </a:solidFill>
                <a:latin typeface="Arial"/>
                <a:cs typeface="Arial"/>
              </a:rPr>
              <a:t>This</a:t>
            </a:r>
            <a:r>
              <a:rPr sz="1800" spc="-55" dirty="0">
                <a:solidFill>
                  <a:srgbClr val="434343"/>
                </a:solidFill>
                <a:latin typeface="Arial"/>
                <a:cs typeface="Arial"/>
              </a:rPr>
              <a:t> </a:t>
            </a:r>
            <a:r>
              <a:rPr sz="1800" spc="30" dirty="0">
                <a:solidFill>
                  <a:srgbClr val="434343"/>
                </a:solidFill>
                <a:latin typeface="Arial"/>
                <a:cs typeface="Arial"/>
              </a:rPr>
              <a:t>committee</a:t>
            </a:r>
            <a:r>
              <a:rPr sz="1800" spc="-55" dirty="0">
                <a:solidFill>
                  <a:srgbClr val="434343"/>
                </a:solidFill>
                <a:latin typeface="Arial"/>
                <a:cs typeface="Arial"/>
              </a:rPr>
              <a:t> </a:t>
            </a:r>
            <a:r>
              <a:rPr sz="1800" spc="35" dirty="0">
                <a:solidFill>
                  <a:srgbClr val="434343"/>
                </a:solidFill>
                <a:latin typeface="Arial"/>
                <a:cs typeface="Arial"/>
              </a:rPr>
              <a:t>will</a:t>
            </a:r>
            <a:r>
              <a:rPr sz="1800" spc="-50" dirty="0">
                <a:solidFill>
                  <a:srgbClr val="434343"/>
                </a:solidFill>
                <a:latin typeface="Arial"/>
                <a:cs typeface="Arial"/>
              </a:rPr>
              <a:t> </a:t>
            </a:r>
            <a:r>
              <a:rPr sz="1800" spc="5" dirty="0">
                <a:solidFill>
                  <a:srgbClr val="434343"/>
                </a:solidFill>
                <a:latin typeface="Arial"/>
                <a:cs typeface="Arial"/>
              </a:rPr>
              <a:t>consider</a:t>
            </a:r>
            <a:r>
              <a:rPr sz="1800" spc="-55" dirty="0">
                <a:solidFill>
                  <a:srgbClr val="434343"/>
                </a:solidFill>
                <a:latin typeface="Arial"/>
                <a:cs typeface="Arial"/>
              </a:rPr>
              <a:t> </a:t>
            </a:r>
            <a:r>
              <a:rPr sz="1800" dirty="0">
                <a:solidFill>
                  <a:srgbClr val="434343"/>
                </a:solidFill>
                <a:latin typeface="Arial"/>
                <a:cs typeface="Arial"/>
              </a:rPr>
              <a:t>preliminary</a:t>
            </a:r>
            <a:r>
              <a:rPr sz="1800" spc="-50" dirty="0">
                <a:solidFill>
                  <a:srgbClr val="434343"/>
                </a:solidFill>
                <a:latin typeface="Arial"/>
                <a:cs typeface="Arial"/>
              </a:rPr>
              <a:t> </a:t>
            </a:r>
            <a:r>
              <a:rPr sz="1800" spc="10" dirty="0">
                <a:solidFill>
                  <a:srgbClr val="434343"/>
                </a:solidFill>
                <a:latin typeface="Arial"/>
                <a:cs typeface="Arial"/>
              </a:rPr>
              <a:t>proposals</a:t>
            </a:r>
            <a:r>
              <a:rPr sz="1800" spc="-55" dirty="0">
                <a:solidFill>
                  <a:srgbClr val="434343"/>
                </a:solidFill>
                <a:latin typeface="Arial"/>
                <a:cs typeface="Arial"/>
              </a:rPr>
              <a:t> </a:t>
            </a:r>
            <a:r>
              <a:rPr sz="1800" spc="50" dirty="0">
                <a:solidFill>
                  <a:srgbClr val="434343"/>
                </a:solidFill>
                <a:latin typeface="Arial"/>
                <a:cs typeface="Arial"/>
              </a:rPr>
              <a:t>from</a:t>
            </a:r>
            <a:r>
              <a:rPr sz="1800" spc="-50" dirty="0">
                <a:solidFill>
                  <a:srgbClr val="434343"/>
                </a:solidFill>
                <a:latin typeface="Arial"/>
                <a:cs typeface="Arial"/>
              </a:rPr>
              <a:t> </a:t>
            </a:r>
            <a:r>
              <a:rPr sz="1800" spc="5" dirty="0">
                <a:solidFill>
                  <a:srgbClr val="434343"/>
                </a:solidFill>
                <a:latin typeface="Arial"/>
                <a:cs typeface="Arial"/>
              </a:rPr>
              <a:t>the</a:t>
            </a:r>
            <a:r>
              <a:rPr sz="1800" spc="-55" dirty="0">
                <a:solidFill>
                  <a:srgbClr val="434343"/>
                </a:solidFill>
                <a:latin typeface="Arial"/>
                <a:cs typeface="Arial"/>
              </a:rPr>
              <a:t> </a:t>
            </a:r>
            <a:r>
              <a:rPr sz="1800" spc="20" dirty="0">
                <a:solidFill>
                  <a:srgbClr val="434343"/>
                </a:solidFill>
                <a:latin typeface="Arial"/>
                <a:cs typeface="Arial"/>
              </a:rPr>
              <a:t>District</a:t>
            </a:r>
            <a:r>
              <a:rPr sz="1800" spc="-50" dirty="0">
                <a:solidFill>
                  <a:srgbClr val="434343"/>
                </a:solidFill>
                <a:latin typeface="Arial"/>
                <a:cs typeface="Arial"/>
              </a:rPr>
              <a:t> </a:t>
            </a:r>
            <a:r>
              <a:rPr sz="1800" spc="-15" dirty="0">
                <a:solidFill>
                  <a:srgbClr val="434343"/>
                </a:solidFill>
                <a:latin typeface="Arial"/>
                <a:cs typeface="Arial"/>
              </a:rPr>
              <a:t>and  </a:t>
            </a:r>
            <a:r>
              <a:rPr sz="1800" spc="-5" dirty="0">
                <a:solidFill>
                  <a:srgbClr val="434343"/>
                </a:solidFill>
                <a:latin typeface="Arial"/>
                <a:cs typeface="Arial"/>
              </a:rPr>
              <a:t>make</a:t>
            </a:r>
            <a:r>
              <a:rPr sz="1800" spc="-60" dirty="0">
                <a:solidFill>
                  <a:srgbClr val="434343"/>
                </a:solidFill>
                <a:latin typeface="Arial"/>
                <a:cs typeface="Arial"/>
              </a:rPr>
              <a:t> </a:t>
            </a:r>
            <a:r>
              <a:rPr sz="1800" spc="-25" dirty="0">
                <a:solidFill>
                  <a:srgbClr val="434343"/>
                </a:solidFill>
                <a:latin typeface="Arial"/>
                <a:cs typeface="Arial"/>
              </a:rPr>
              <a:t>a</a:t>
            </a:r>
            <a:r>
              <a:rPr sz="1800" spc="-60" dirty="0">
                <a:solidFill>
                  <a:srgbClr val="434343"/>
                </a:solidFill>
                <a:latin typeface="Arial"/>
                <a:cs typeface="Arial"/>
              </a:rPr>
              <a:t> </a:t>
            </a:r>
            <a:r>
              <a:rPr sz="1800" spc="10" dirty="0">
                <a:solidFill>
                  <a:srgbClr val="434343"/>
                </a:solidFill>
                <a:latin typeface="Arial"/>
                <a:cs typeface="Arial"/>
              </a:rPr>
              <a:t>recommendation</a:t>
            </a:r>
            <a:r>
              <a:rPr sz="1800" spc="-60" dirty="0">
                <a:solidFill>
                  <a:srgbClr val="434343"/>
                </a:solidFill>
                <a:latin typeface="Arial"/>
                <a:cs typeface="Arial"/>
              </a:rPr>
              <a:t> </a:t>
            </a:r>
            <a:r>
              <a:rPr sz="1800" spc="45" dirty="0">
                <a:solidFill>
                  <a:srgbClr val="434343"/>
                </a:solidFill>
                <a:latin typeface="Arial"/>
                <a:cs typeface="Arial"/>
              </a:rPr>
              <a:t>to</a:t>
            </a:r>
            <a:r>
              <a:rPr sz="1800" spc="-60" dirty="0">
                <a:solidFill>
                  <a:srgbClr val="434343"/>
                </a:solidFill>
                <a:latin typeface="Arial"/>
                <a:cs typeface="Arial"/>
              </a:rPr>
              <a:t> </a:t>
            </a:r>
            <a:r>
              <a:rPr sz="1800" spc="5" dirty="0">
                <a:solidFill>
                  <a:srgbClr val="434343"/>
                </a:solidFill>
                <a:latin typeface="Arial"/>
                <a:cs typeface="Arial"/>
              </a:rPr>
              <a:t>the</a:t>
            </a:r>
            <a:r>
              <a:rPr sz="1800" spc="-60" dirty="0">
                <a:solidFill>
                  <a:srgbClr val="434343"/>
                </a:solidFill>
                <a:latin typeface="Arial"/>
                <a:cs typeface="Arial"/>
              </a:rPr>
              <a:t> </a:t>
            </a:r>
            <a:r>
              <a:rPr sz="1800" spc="-20" dirty="0">
                <a:solidFill>
                  <a:srgbClr val="434343"/>
                </a:solidFill>
                <a:latin typeface="Arial"/>
                <a:cs typeface="Arial"/>
              </a:rPr>
              <a:t>Board</a:t>
            </a:r>
            <a:r>
              <a:rPr sz="1800" spc="-60" dirty="0">
                <a:solidFill>
                  <a:srgbClr val="434343"/>
                </a:solidFill>
                <a:latin typeface="Arial"/>
                <a:cs typeface="Arial"/>
              </a:rPr>
              <a:t> </a:t>
            </a:r>
            <a:r>
              <a:rPr sz="1800" spc="70" dirty="0">
                <a:solidFill>
                  <a:srgbClr val="434343"/>
                </a:solidFill>
                <a:latin typeface="Arial"/>
                <a:cs typeface="Arial"/>
              </a:rPr>
              <a:t>of</a:t>
            </a:r>
            <a:r>
              <a:rPr sz="1800" spc="-55" dirty="0">
                <a:solidFill>
                  <a:srgbClr val="434343"/>
                </a:solidFill>
                <a:latin typeface="Arial"/>
                <a:cs typeface="Arial"/>
              </a:rPr>
              <a:t> </a:t>
            </a:r>
            <a:r>
              <a:rPr sz="1800" spc="-15" dirty="0">
                <a:solidFill>
                  <a:srgbClr val="434343"/>
                </a:solidFill>
                <a:latin typeface="Arial"/>
                <a:cs typeface="Arial"/>
              </a:rPr>
              <a:t>Education.</a:t>
            </a:r>
            <a:endParaRPr sz="1800">
              <a:latin typeface="Arial"/>
              <a:cs typeface="Arial"/>
            </a:endParaRPr>
          </a:p>
          <a:p>
            <a:pPr marL="379095" marR="270510" indent="-366395">
              <a:lnSpc>
                <a:spcPct val="114599"/>
              </a:lnSpc>
              <a:buChar char="●"/>
              <a:tabLst>
                <a:tab pos="379095" algn="l"/>
                <a:tab pos="379730" algn="l"/>
              </a:tabLst>
            </a:pPr>
            <a:r>
              <a:rPr sz="1800" dirty="0">
                <a:solidFill>
                  <a:srgbClr val="434343"/>
                </a:solidFill>
                <a:latin typeface="Arial"/>
                <a:cs typeface="Arial"/>
              </a:rPr>
              <a:t>This </a:t>
            </a:r>
            <a:r>
              <a:rPr sz="1800" spc="30" dirty="0">
                <a:solidFill>
                  <a:srgbClr val="434343"/>
                </a:solidFill>
                <a:latin typeface="Arial"/>
                <a:cs typeface="Arial"/>
              </a:rPr>
              <a:t>committee </a:t>
            </a:r>
            <a:r>
              <a:rPr sz="1800" spc="35" dirty="0">
                <a:solidFill>
                  <a:srgbClr val="434343"/>
                </a:solidFill>
                <a:latin typeface="Arial"/>
                <a:cs typeface="Arial"/>
              </a:rPr>
              <a:t>will </a:t>
            </a:r>
            <a:r>
              <a:rPr sz="1800" spc="10" dirty="0">
                <a:solidFill>
                  <a:srgbClr val="434343"/>
                </a:solidFill>
                <a:latin typeface="Arial"/>
                <a:cs typeface="Arial"/>
              </a:rPr>
              <a:t>continue </a:t>
            </a:r>
            <a:r>
              <a:rPr sz="1800" spc="45" dirty="0">
                <a:solidFill>
                  <a:srgbClr val="434343"/>
                </a:solidFill>
                <a:latin typeface="Arial"/>
                <a:cs typeface="Arial"/>
              </a:rPr>
              <a:t>to </a:t>
            </a:r>
            <a:r>
              <a:rPr sz="1800" spc="15" dirty="0">
                <a:solidFill>
                  <a:srgbClr val="434343"/>
                </a:solidFill>
                <a:latin typeface="Arial"/>
                <a:cs typeface="Arial"/>
              </a:rPr>
              <a:t>exist </a:t>
            </a:r>
            <a:r>
              <a:rPr sz="1800" spc="50" dirty="0">
                <a:solidFill>
                  <a:srgbClr val="434343"/>
                </a:solidFill>
                <a:latin typeface="Arial"/>
                <a:cs typeface="Arial"/>
              </a:rPr>
              <a:t>for </a:t>
            </a:r>
            <a:r>
              <a:rPr sz="1800" spc="5" dirty="0">
                <a:solidFill>
                  <a:srgbClr val="434343"/>
                </a:solidFill>
                <a:latin typeface="Arial"/>
                <a:cs typeface="Arial"/>
              </a:rPr>
              <a:t>the duration </a:t>
            </a:r>
            <a:r>
              <a:rPr sz="1800" spc="70" dirty="0">
                <a:solidFill>
                  <a:srgbClr val="434343"/>
                </a:solidFill>
                <a:latin typeface="Arial"/>
                <a:cs typeface="Arial"/>
              </a:rPr>
              <a:t>of </a:t>
            </a:r>
            <a:r>
              <a:rPr sz="1800" spc="5" dirty="0">
                <a:solidFill>
                  <a:srgbClr val="434343"/>
                </a:solidFill>
                <a:latin typeface="Arial"/>
                <a:cs typeface="Arial"/>
              </a:rPr>
              <a:t>the </a:t>
            </a:r>
            <a:r>
              <a:rPr sz="1800" spc="10" dirty="0">
                <a:solidFill>
                  <a:srgbClr val="434343"/>
                </a:solidFill>
                <a:latin typeface="Arial"/>
                <a:cs typeface="Arial"/>
              </a:rPr>
              <a:t>funding.  Members</a:t>
            </a:r>
            <a:r>
              <a:rPr sz="1800" spc="-55" dirty="0">
                <a:solidFill>
                  <a:srgbClr val="434343"/>
                </a:solidFill>
                <a:latin typeface="Arial"/>
                <a:cs typeface="Arial"/>
              </a:rPr>
              <a:t> </a:t>
            </a:r>
            <a:r>
              <a:rPr sz="1800" dirty="0">
                <a:solidFill>
                  <a:srgbClr val="434343"/>
                </a:solidFill>
                <a:latin typeface="Arial"/>
                <a:cs typeface="Arial"/>
              </a:rPr>
              <a:t>can</a:t>
            </a:r>
            <a:r>
              <a:rPr sz="1800" spc="-55" dirty="0">
                <a:solidFill>
                  <a:srgbClr val="434343"/>
                </a:solidFill>
                <a:latin typeface="Arial"/>
                <a:cs typeface="Arial"/>
              </a:rPr>
              <a:t> </a:t>
            </a:r>
            <a:r>
              <a:rPr sz="1800" spc="-35" dirty="0">
                <a:solidFill>
                  <a:srgbClr val="434343"/>
                </a:solidFill>
                <a:latin typeface="Arial"/>
                <a:cs typeface="Arial"/>
              </a:rPr>
              <a:t>change,</a:t>
            </a:r>
            <a:r>
              <a:rPr sz="1800" spc="-55" dirty="0">
                <a:solidFill>
                  <a:srgbClr val="434343"/>
                </a:solidFill>
                <a:latin typeface="Arial"/>
                <a:cs typeface="Arial"/>
              </a:rPr>
              <a:t> </a:t>
            </a:r>
            <a:r>
              <a:rPr sz="1800" spc="25" dirty="0">
                <a:solidFill>
                  <a:srgbClr val="434343"/>
                </a:solidFill>
                <a:latin typeface="Arial"/>
                <a:cs typeface="Arial"/>
              </a:rPr>
              <a:t>but</a:t>
            </a:r>
            <a:r>
              <a:rPr sz="1800" spc="-55" dirty="0">
                <a:solidFill>
                  <a:srgbClr val="434343"/>
                </a:solidFill>
                <a:latin typeface="Arial"/>
                <a:cs typeface="Arial"/>
              </a:rPr>
              <a:t> </a:t>
            </a:r>
            <a:r>
              <a:rPr sz="1800" spc="10" dirty="0">
                <a:solidFill>
                  <a:srgbClr val="434343"/>
                </a:solidFill>
                <a:latin typeface="Arial"/>
                <a:cs typeface="Arial"/>
              </a:rPr>
              <a:t>all</a:t>
            </a:r>
            <a:r>
              <a:rPr sz="1800" spc="-55" dirty="0">
                <a:solidFill>
                  <a:srgbClr val="434343"/>
                </a:solidFill>
                <a:latin typeface="Arial"/>
                <a:cs typeface="Arial"/>
              </a:rPr>
              <a:t> </a:t>
            </a:r>
            <a:r>
              <a:rPr sz="1800" spc="-5" dirty="0">
                <a:solidFill>
                  <a:srgbClr val="434343"/>
                </a:solidFill>
                <a:latin typeface="Arial"/>
                <a:cs typeface="Arial"/>
              </a:rPr>
              <a:t>spending</a:t>
            </a:r>
            <a:r>
              <a:rPr sz="1800" spc="-55" dirty="0">
                <a:solidFill>
                  <a:srgbClr val="434343"/>
                </a:solidFill>
                <a:latin typeface="Arial"/>
                <a:cs typeface="Arial"/>
              </a:rPr>
              <a:t> </a:t>
            </a:r>
            <a:r>
              <a:rPr sz="1800" spc="40" dirty="0">
                <a:solidFill>
                  <a:srgbClr val="434343"/>
                </a:solidFill>
                <a:latin typeface="Arial"/>
                <a:cs typeface="Arial"/>
              </a:rPr>
              <a:t>must</a:t>
            </a:r>
            <a:r>
              <a:rPr sz="1800" spc="-55" dirty="0">
                <a:solidFill>
                  <a:srgbClr val="434343"/>
                </a:solidFill>
                <a:latin typeface="Arial"/>
                <a:cs typeface="Arial"/>
              </a:rPr>
              <a:t> </a:t>
            </a:r>
            <a:r>
              <a:rPr sz="1800" spc="-25" dirty="0">
                <a:solidFill>
                  <a:srgbClr val="434343"/>
                </a:solidFill>
                <a:latin typeface="Arial"/>
                <a:cs typeface="Arial"/>
              </a:rPr>
              <a:t>be</a:t>
            </a:r>
            <a:r>
              <a:rPr sz="1800" spc="-55" dirty="0">
                <a:solidFill>
                  <a:srgbClr val="434343"/>
                </a:solidFill>
                <a:latin typeface="Arial"/>
                <a:cs typeface="Arial"/>
              </a:rPr>
              <a:t> </a:t>
            </a:r>
            <a:r>
              <a:rPr sz="1800" dirty="0">
                <a:solidFill>
                  <a:srgbClr val="434343"/>
                </a:solidFill>
                <a:latin typeface="Arial"/>
                <a:cs typeface="Arial"/>
              </a:rPr>
              <a:t>recommended</a:t>
            </a:r>
            <a:r>
              <a:rPr sz="1800" spc="-55" dirty="0">
                <a:solidFill>
                  <a:srgbClr val="434343"/>
                </a:solidFill>
                <a:latin typeface="Arial"/>
                <a:cs typeface="Arial"/>
              </a:rPr>
              <a:t> </a:t>
            </a:r>
            <a:r>
              <a:rPr sz="1800" spc="-25" dirty="0">
                <a:solidFill>
                  <a:srgbClr val="434343"/>
                </a:solidFill>
                <a:latin typeface="Arial"/>
                <a:cs typeface="Arial"/>
              </a:rPr>
              <a:t>by</a:t>
            </a:r>
            <a:r>
              <a:rPr sz="1800" spc="-55" dirty="0">
                <a:solidFill>
                  <a:srgbClr val="434343"/>
                </a:solidFill>
                <a:latin typeface="Arial"/>
                <a:cs typeface="Arial"/>
              </a:rPr>
              <a:t> </a:t>
            </a:r>
            <a:r>
              <a:rPr sz="1800" spc="30" dirty="0">
                <a:solidFill>
                  <a:srgbClr val="434343"/>
                </a:solidFill>
                <a:latin typeface="Arial"/>
                <a:cs typeface="Arial"/>
              </a:rPr>
              <a:t>this  committee </a:t>
            </a:r>
            <a:r>
              <a:rPr sz="1800" spc="45" dirty="0">
                <a:solidFill>
                  <a:srgbClr val="434343"/>
                </a:solidFill>
                <a:latin typeface="Arial"/>
                <a:cs typeface="Arial"/>
              </a:rPr>
              <a:t>to </a:t>
            </a:r>
            <a:r>
              <a:rPr sz="1800" spc="5" dirty="0">
                <a:solidFill>
                  <a:srgbClr val="434343"/>
                </a:solidFill>
                <a:latin typeface="Arial"/>
                <a:cs typeface="Arial"/>
              </a:rPr>
              <a:t>the </a:t>
            </a:r>
            <a:r>
              <a:rPr sz="1800" spc="-20" dirty="0">
                <a:solidFill>
                  <a:srgbClr val="434343"/>
                </a:solidFill>
                <a:latin typeface="Arial"/>
                <a:cs typeface="Arial"/>
              </a:rPr>
              <a:t>Board </a:t>
            </a:r>
            <a:r>
              <a:rPr sz="1800" spc="70" dirty="0">
                <a:solidFill>
                  <a:srgbClr val="434343"/>
                </a:solidFill>
                <a:latin typeface="Arial"/>
                <a:cs typeface="Arial"/>
              </a:rPr>
              <a:t>of</a:t>
            </a:r>
            <a:r>
              <a:rPr sz="1800" spc="-360" dirty="0">
                <a:solidFill>
                  <a:srgbClr val="434343"/>
                </a:solidFill>
                <a:latin typeface="Arial"/>
                <a:cs typeface="Arial"/>
              </a:rPr>
              <a:t> </a:t>
            </a:r>
            <a:r>
              <a:rPr sz="1800" spc="-15" dirty="0">
                <a:solidFill>
                  <a:srgbClr val="434343"/>
                </a:solidFill>
                <a:latin typeface="Arial"/>
                <a:cs typeface="Arial"/>
              </a:rPr>
              <a:t>Education.</a:t>
            </a:r>
            <a:endParaRPr sz="18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70273" y="3903669"/>
            <a:ext cx="989330" cy="988060"/>
          </a:xfrm>
          <a:custGeom>
            <a:avLst/>
            <a:gdLst/>
            <a:ahLst/>
            <a:cxnLst/>
            <a:rect l="l" t="t" r="r" b="b"/>
            <a:pathLst>
              <a:path w="989329" h="988060">
                <a:moveTo>
                  <a:pt x="0" y="0"/>
                </a:moveTo>
                <a:lnTo>
                  <a:pt x="989099" y="0"/>
                </a:lnTo>
                <a:lnTo>
                  <a:pt x="989099" y="987899"/>
                </a:lnTo>
                <a:lnTo>
                  <a:pt x="0" y="987899"/>
                </a:lnTo>
                <a:lnTo>
                  <a:pt x="0" y="0"/>
                </a:lnTo>
                <a:close/>
              </a:path>
            </a:pathLst>
          </a:custGeom>
          <a:solidFill>
            <a:srgbClr val="D13368"/>
          </a:solidFill>
        </p:spPr>
        <p:txBody>
          <a:bodyPr wrap="square" lIns="0" tIns="0" rIns="0" bIns="0" rtlCol="0"/>
          <a:lstStyle/>
          <a:p>
            <a:endParaRPr/>
          </a:p>
        </p:txBody>
      </p:sp>
      <p:sp>
        <p:nvSpPr>
          <p:cNvPr id="3" name="object 3"/>
          <p:cNvSpPr/>
          <p:nvPr/>
        </p:nvSpPr>
        <p:spPr>
          <a:xfrm>
            <a:off x="8154757" y="3903682"/>
            <a:ext cx="989330" cy="988060"/>
          </a:xfrm>
          <a:custGeom>
            <a:avLst/>
            <a:gdLst/>
            <a:ahLst/>
            <a:cxnLst/>
            <a:rect l="l" t="t" r="r" b="b"/>
            <a:pathLst>
              <a:path w="989329" h="988060">
                <a:moveTo>
                  <a:pt x="989099" y="987899"/>
                </a:moveTo>
                <a:lnTo>
                  <a:pt x="0" y="0"/>
                </a:lnTo>
                <a:lnTo>
                  <a:pt x="989099" y="0"/>
                </a:lnTo>
                <a:lnTo>
                  <a:pt x="989099" y="987899"/>
                </a:lnTo>
                <a:close/>
              </a:path>
            </a:pathLst>
          </a:custGeom>
          <a:solidFill>
            <a:srgbClr val="9B254D"/>
          </a:solidFill>
        </p:spPr>
        <p:txBody>
          <a:bodyPr wrap="square" lIns="0" tIns="0" rIns="0" bIns="0" rtlCol="0"/>
          <a:lstStyle/>
          <a:p>
            <a:endParaRPr/>
          </a:p>
        </p:txBody>
      </p:sp>
      <p:sp>
        <p:nvSpPr>
          <p:cNvPr id="4" name="object 4"/>
          <p:cNvSpPr/>
          <p:nvPr/>
        </p:nvSpPr>
        <p:spPr>
          <a:xfrm>
            <a:off x="0" y="4891594"/>
            <a:ext cx="9144000" cy="252095"/>
          </a:xfrm>
          <a:custGeom>
            <a:avLst/>
            <a:gdLst/>
            <a:ahLst/>
            <a:cxnLst/>
            <a:rect l="l" t="t" r="r" b="b"/>
            <a:pathLst>
              <a:path w="9144000" h="252095">
                <a:moveTo>
                  <a:pt x="0" y="0"/>
                </a:moveTo>
                <a:lnTo>
                  <a:pt x="9143999" y="0"/>
                </a:lnTo>
                <a:lnTo>
                  <a:pt x="9143999" y="251999"/>
                </a:lnTo>
                <a:lnTo>
                  <a:pt x="0" y="251999"/>
                </a:lnTo>
                <a:lnTo>
                  <a:pt x="0" y="0"/>
                </a:lnTo>
                <a:close/>
              </a:path>
            </a:pathLst>
          </a:custGeom>
          <a:solidFill>
            <a:srgbClr val="2A3890"/>
          </a:solidFill>
        </p:spPr>
        <p:txBody>
          <a:bodyPr wrap="square" lIns="0" tIns="0" rIns="0" bIns="0" rtlCol="0"/>
          <a:lstStyle/>
          <a:p>
            <a:endParaRPr/>
          </a:p>
        </p:txBody>
      </p:sp>
      <p:sp>
        <p:nvSpPr>
          <p:cNvPr id="5" name="object 5"/>
          <p:cNvSpPr txBox="1">
            <a:spLocks noGrp="1"/>
          </p:cNvSpPr>
          <p:nvPr>
            <p:ph type="title"/>
          </p:nvPr>
        </p:nvSpPr>
        <p:spPr>
          <a:xfrm>
            <a:off x="384725" y="467785"/>
            <a:ext cx="4475480" cy="482600"/>
          </a:xfrm>
          <a:prstGeom prst="rect">
            <a:avLst/>
          </a:prstGeom>
        </p:spPr>
        <p:txBody>
          <a:bodyPr vert="horz" wrap="square" lIns="0" tIns="12700" rIns="0" bIns="0" rtlCol="0">
            <a:spAutoFit/>
          </a:bodyPr>
          <a:lstStyle/>
          <a:p>
            <a:pPr marL="12700">
              <a:lnSpc>
                <a:spcPct val="100000"/>
              </a:lnSpc>
              <a:spcBef>
                <a:spcPts val="100"/>
              </a:spcBef>
            </a:pPr>
            <a:r>
              <a:rPr spc="15" dirty="0"/>
              <a:t>Smart </a:t>
            </a:r>
            <a:r>
              <a:rPr spc="-5" dirty="0"/>
              <a:t>Schools</a:t>
            </a:r>
            <a:r>
              <a:rPr spc="-245" dirty="0"/>
              <a:t> </a:t>
            </a:r>
            <a:r>
              <a:rPr spc="25" dirty="0"/>
              <a:t>Committee</a:t>
            </a:r>
          </a:p>
        </p:txBody>
      </p:sp>
      <p:sp>
        <p:nvSpPr>
          <p:cNvPr id="6" name="object 6"/>
          <p:cNvSpPr txBox="1">
            <a:spLocks noGrp="1"/>
          </p:cNvSpPr>
          <p:nvPr>
            <p:ph type="body" idx="1"/>
          </p:nvPr>
        </p:nvSpPr>
        <p:spPr>
          <a:prstGeom prst="rect">
            <a:avLst/>
          </a:prstGeom>
        </p:spPr>
        <p:txBody>
          <a:bodyPr vert="horz" wrap="square" lIns="0" tIns="12700" rIns="0" bIns="0" rtlCol="0">
            <a:spAutoFit/>
          </a:bodyPr>
          <a:lstStyle/>
          <a:p>
            <a:pPr marL="12700" marR="89535">
              <a:lnSpc>
                <a:spcPct val="114599"/>
              </a:lnSpc>
              <a:spcBef>
                <a:spcPts val="100"/>
              </a:spcBef>
            </a:pPr>
            <a:r>
              <a:rPr spc="-35" dirty="0"/>
              <a:t>The</a:t>
            </a:r>
            <a:r>
              <a:rPr spc="-60" dirty="0"/>
              <a:t> </a:t>
            </a:r>
            <a:r>
              <a:rPr spc="30" dirty="0"/>
              <a:t>committee</a:t>
            </a:r>
            <a:r>
              <a:rPr spc="-55" dirty="0"/>
              <a:t> </a:t>
            </a:r>
            <a:r>
              <a:rPr spc="35" dirty="0"/>
              <a:t>met</a:t>
            </a:r>
            <a:r>
              <a:rPr spc="-55" dirty="0"/>
              <a:t> </a:t>
            </a:r>
            <a:r>
              <a:rPr spc="5" dirty="0"/>
              <a:t>on</a:t>
            </a:r>
            <a:r>
              <a:rPr spc="-55" dirty="0"/>
              <a:t> </a:t>
            </a:r>
            <a:r>
              <a:rPr spc="-5" dirty="0"/>
              <a:t>January</a:t>
            </a:r>
            <a:r>
              <a:rPr spc="-55" dirty="0"/>
              <a:t> </a:t>
            </a:r>
            <a:r>
              <a:rPr spc="5" dirty="0" smtClean="0"/>
              <a:t>27</a:t>
            </a:r>
            <a:r>
              <a:rPr lang="en-US" spc="5" dirty="0" smtClean="0"/>
              <a:t>, 2020</a:t>
            </a:r>
            <a:r>
              <a:rPr spc="-55" dirty="0" smtClean="0"/>
              <a:t> </a:t>
            </a:r>
            <a:r>
              <a:rPr spc="45" dirty="0"/>
              <a:t>to</a:t>
            </a:r>
            <a:r>
              <a:rPr spc="-55" dirty="0"/>
              <a:t> </a:t>
            </a:r>
            <a:r>
              <a:rPr spc="5" dirty="0"/>
              <a:t>consider</a:t>
            </a:r>
            <a:r>
              <a:rPr spc="-55" dirty="0"/>
              <a:t> </a:t>
            </a:r>
            <a:r>
              <a:rPr spc="5" dirty="0"/>
              <a:t>the</a:t>
            </a:r>
            <a:r>
              <a:rPr spc="-55" dirty="0"/>
              <a:t> </a:t>
            </a:r>
            <a:r>
              <a:rPr dirty="0"/>
              <a:t>preliminary</a:t>
            </a:r>
            <a:r>
              <a:rPr spc="-55" dirty="0"/>
              <a:t> </a:t>
            </a:r>
            <a:r>
              <a:rPr spc="10" dirty="0"/>
              <a:t>proposals</a:t>
            </a:r>
            <a:r>
              <a:rPr spc="-55" dirty="0"/>
              <a:t> </a:t>
            </a:r>
            <a:r>
              <a:rPr spc="50" dirty="0"/>
              <a:t>from</a:t>
            </a:r>
            <a:r>
              <a:rPr spc="-55" dirty="0"/>
              <a:t> </a:t>
            </a:r>
            <a:r>
              <a:rPr spc="5" dirty="0"/>
              <a:t>the  </a:t>
            </a:r>
            <a:r>
              <a:rPr spc="35" dirty="0"/>
              <a:t>district</a:t>
            </a:r>
            <a:r>
              <a:rPr spc="-60" dirty="0"/>
              <a:t> </a:t>
            </a:r>
            <a:r>
              <a:rPr spc="-10" dirty="0"/>
              <a:t>and</a:t>
            </a:r>
            <a:r>
              <a:rPr spc="-60" dirty="0"/>
              <a:t> </a:t>
            </a:r>
            <a:r>
              <a:rPr spc="25" dirty="0"/>
              <a:t>formulate</a:t>
            </a:r>
            <a:r>
              <a:rPr spc="-55" dirty="0"/>
              <a:t> </a:t>
            </a:r>
            <a:r>
              <a:rPr spc="-25" dirty="0"/>
              <a:t>a</a:t>
            </a:r>
            <a:r>
              <a:rPr spc="-60" dirty="0"/>
              <a:t> </a:t>
            </a:r>
            <a:r>
              <a:rPr spc="10" dirty="0"/>
              <a:t>recommendation</a:t>
            </a:r>
            <a:r>
              <a:rPr spc="-55" dirty="0"/>
              <a:t> </a:t>
            </a:r>
            <a:r>
              <a:rPr spc="45" dirty="0"/>
              <a:t>to</a:t>
            </a:r>
            <a:r>
              <a:rPr spc="-60" dirty="0"/>
              <a:t> </a:t>
            </a:r>
            <a:r>
              <a:rPr spc="5" dirty="0"/>
              <a:t>the</a:t>
            </a:r>
            <a:r>
              <a:rPr spc="-55" dirty="0"/>
              <a:t> </a:t>
            </a:r>
            <a:r>
              <a:rPr spc="-20" dirty="0"/>
              <a:t>Board</a:t>
            </a:r>
            <a:r>
              <a:rPr spc="-60" dirty="0"/>
              <a:t> </a:t>
            </a:r>
            <a:r>
              <a:rPr spc="70" dirty="0"/>
              <a:t>of</a:t>
            </a:r>
            <a:r>
              <a:rPr spc="-55" dirty="0"/>
              <a:t> </a:t>
            </a:r>
            <a:r>
              <a:rPr spc="-15" dirty="0"/>
              <a:t>Education.</a:t>
            </a:r>
          </a:p>
          <a:p>
            <a:pPr marL="12700" marR="5080">
              <a:lnSpc>
                <a:spcPct val="114599"/>
              </a:lnSpc>
              <a:spcBef>
                <a:spcPts val="1575"/>
              </a:spcBef>
            </a:pPr>
            <a:r>
              <a:rPr spc="10" dirty="0"/>
              <a:t>All</a:t>
            </a:r>
            <a:r>
              <a:rPr spc="-60" dirty="0"/>
              <a:t> </a:t>
            </a:r>
            <a:r>
              <a:rPr spc="10" dirty="0"/>
              <a:t>members</a:t>
            </a:r>
            <a:r>
              <a:rPr spc="-55" dirty="0"/>
              <a:t> </a:t>
            </a:r>
            <a:r>
              <a:rPr spc="70" dirty="0"/>
              <a:t>of</a:t>
            </a:r>
            <a:r>
              <a:rPr spc="-55" dirty="0"/>
              <a:t> </a:t>
            </a:r>
            <a:r>
              <a:rPr spc="5" dirty="0"/>
              <a:t>the</a:t>
            </a:r>
            <a:r>
              <a:rPr spc="-60" dirty="0"/>
              <a:t> </a:t>
            </a:r>
            <a:r>
              <a:rPr spc="30" dirty="0"/>
              <a:t>committee</a:t>
            </a:r>
            <a:r>
              <a:rPr spc="-55" dirty="0"/>
              <a:t> </a:t>
            </a:r>
            <a:r>
              <a:rPr spc="-25" dirty="0"/>
              <a:t>agreed</a:t>
            </a:r>
            <a:r>
              <a:rPr spc="-55" dirty="0"/>
              <a:t> </a:t>
            </a:r>
            <a:r>
              <a:rPr spc="45" dirty="0"/>
              <a:t>to</a:t>
            </a:r>
            <a:r>
              <a:rPr spc="-55" dirty="0"/>
              <a:t> </a:t>
            </a:r>
            <a:r>
              <a:rPr spc="10" dirty="0"/>
              <a:t>recommend</a:t>
            </a:r>
            <a:r>
              <a:rPr spc="-60" dirty="0"/>
              <a:t> </a:t>
            </a:r>
            <a:r>
              <a:rPr spc="30" dirty="0"/>
              <a:t>this</a:t>
            </a:r>
            <a:r>
              <a:rPr spc="-55" dirty="0"/>
              <a:t> </a:t>
            </a:r>
            <a:r>
              <a:rPr spc="5" dirty="0"/>
              <a:t>proposal</a:t>
            </a:r>
            <a:r>
              <a:rPr spc="-55" dirty="0"/>
              <a:t> </a:t>
            </a:r>
            <a:r>
              <a:rPr spc="45" dirty="0"/>
              <a:t>to</a:t>
            </a:r>
            <a:r>
              <a:rPr spc="-60" dirty="0"/>
              <a:t> </a:t>
            </a:r>
            <a:r>
              <a:rPr spc="5" dirty="0"/>
              <a:t>the</a:t>
            </a:r>
            <a:r>
              <a:rPr spc="-55" dirty="0"/>
              <a:t> </a:t>
            </a:r>
            <a:r>
              <a:rPr spc="-20" dirty="0"/>
              <a:t>Board</a:t>
            </a:r>
            <a:r>
              <a:rPr spc="-55" dirty="0"/>
              <a:t> </a:t>
            </a:r>
            <a:r>
              <a:rPr spc="70" dirty="0"/>
              <a:t>of  </a:t>
            </a:r>
            <a:r>
              <a:rPr spc="-10" dirty="0"/>
              <a:t>Education </a:t>
            </a:r>
            <a:r>
              <a:rPr spc="50" dirty="0"/>
              <a:t>for</a:t>
            </a:r>
            <a:r>
              <a:rPr spc="-114" dirty="0"/>
              <a:t> </a:t>
            </a:r>
            <a:r>
              <a:rPr spc="-30" dirty="0"/>
              <a:t>review.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70273" y="3903669"/>
            <a:ext cx="989330" cy="988060"/>
          </a:xfrm>
          <a:custGeom>
            <a:avLst/>
            <a:gdLst/>
            <a:ahLst/>
            <a:cxnLst/>
            <a:rect l="l" t="t" r="r" b="b"/>
            <a:pathLst>
              <a:path w="989329" h="988060">
                <a:moveTo>
                  <a:pt x="0" y="0"/>
                </a:moveTo>
                <a:lnTo>
                  <a:pt x="989099" y="0"/>
                </a:lnTo>
                <a:lnTo>
                  <a:pt x="989099" y="987899"/>
                </a:lnTo>
                <a:lnTo>
                  <a:pt x="0" y="987899"/>
                </a:lnTo>
                <a:lnTo>
                  <a:pt x="0" y="0"/>
                </a:lnTo>
                <a:close/>
              </a:path>
            </a:pathLst>
          </a:custGeom>
          <a:solidFill>
            <a:srgbClr val="D13368"/>
          </a:solidFill>
        </p:spPr>
        <p:txBody>
          <a:bodyPr wrap="square" lIns="0" tIns="0" rIns="0" bIns="0" rtlCol="0"/>
          <a:lstStyle/>
          <a:p>
            <a:endParaRPr/>
          </a:p>
        </p:txBody>
      </p:sp>
      <p:sp>
        <p:nvSpPr>
          <p:cNvPr id="3" name="object 3"/>
          <p:cNvSpPr/>
          <p:nvPr/>
        </p:nvSpPr>
        <p:spPr>
          <a:xfrm>
            <a:off x="8154757" y="3903682"/>
            <a:ext cx="989330" cy="988060"/>
          </a:xfrm>
          <a:custGeom>
            <a:avLst/>
            <a:gdLst/>
            <a:ahLst/>
            <a:cxnLst/>
            <a:rect l="l" t="t" r="r" b="b"/>
            <a:pathLst>
              <a:path w="989329" h="988060">
                <a:moveTo>
                  <a:pt x="989099" y="987899"/>
                </a:moveTo>
                <a:lnTo>
                  <a:pt x="0" y="0"/>
                </a:lnTo>
                <a:lnTo>
                  <a:pt x="989099" y="0"/>
                </a:lnTo>
                <a:lnTo>
                  <a:pt x="989099" y="987899"/>
                </a:lnTo>
                <a:close/>
              </a:path>
            </a:pathLst>
          </a:custGeom>
          <a:solidFill>
            <a:srgbClr val="9B254D"/>
          </a:solidFill>
        </p:spPr>
        <p:txBody>
          <a:bodyPr wrap="square" lIns="0" tIns="0" rIns="0" bIns="0" rtlCol="0"/>
          <a:lstStyle/>
          <a:p>
            <a:endParaRPr/>
          </a:p>
        </p:txBody>
      </p:sp>
      <p:sp>
        <p:nvSpPr>
          <p:cNvPr id="4" name="object 4"/>
          <p:cNvSpPr/>
          <p:nvPr/>
        </p:nvSpPr>
        <p:spPr>
          <a:xfrm>
            <a:off x="0" y="4891594"/>
            <a:ext cx="9144000" cy="252095"/>
          </a:xfrm>
          <a:custGeom>
            <a:avLst/>
            <a:gdLst/>
            <a:ahLst/>
            <a:cxnLst/>
            <a:rect l="l" t="t" r="r" b="b"/>
            <a:pathLst>
              <a:path w="9144000" h="252095">
                <a:moveTo>
                  <a:pt x="0" y="0"/>
                </a:moveTo>
                <a:lnTo>
                  <a:pt x="9143999" y="0"/>
                </a:lnTo>
                <a:lnTo>
                  <a:pt x="9143999" y="251999"/>
                </a:lnTo>
                <a:lnTo>
                  <a:pt x="0" y="251999"/>
                </a:lnTo>
                <a:lnTo>
                  <a:pt x="0" y="0"/>
                </a:lnTo>
                <a:close/>
              </a:path>
            </a:pathLst>
          </a:custGeom>
          <a:solidFill>
            <a:srgbClr val="2A3890"/>
          </a:solidFill>
        </p:spPr>
        <p:txBody>
          <a:bodyPr wrap="square" lIns="0" tIns="0" rIns="0" bIns="0" rtlCol="0"/>
          <a:lstStyle/>
          <a:p>
            <a:endParaRPr/>
          </a:p>
        </p:txBody>
      </p:sp>
      <p:sp>
        <p:nvSpPr>
          <p:cNvPr id="5" name="object 5"/>
          <p:cNvSpPr txBox="1">
            <a:spLocks noGrp="1"/>
          </p:cNvSpPr>
          <p:nvPr>
            <p:ph type="title"/>
          </p:nvPr>
        </p:nvSpPr>
        <p:spPr>
          <a:xfrm>
            <a:off x="384725" y="467785"/>
            <a:ext cx="3877310" cy="482600"/>
          </a:xfrm>
          <a:prstGeom prst="rect">
            <a:avLst/>
          </a:prstGeom>
        </p:spPr>
        <p:txBody>
          <a:bodyPr vert="horz" wrap="square" lIns="0" tIns="12700" rIns="0" bIns="0" rtlCol="0">
            <a:spAutoFit/>
          </a:bodyPr>
          <a:lstStyle/>
          <a:p>
            <a:pPr marL="12700">
              <a:lnSpc>
                <a:spcPct val="100000"/>
              </a:lnSpc>
              <a:spcBef>
                <a:spcPts val="100"/>
              </a:spcBef>
            </a:pPr>
            <a:r>
              <a:rPr spc="-20" dirty="0"/>
              <a:t>Recommended</a:t>
            </a:r>
            <a:r>
              <a:rPr spc="-165" dirty="0"/>
              <a:t> </a:t>
            </a:r>
            <a:r>
              <a:rPr spc="10" dirty="0"/>
              <a:t>Project</a:t>
            </a:r>
          </a:p>
        </p:txBody>
      </p:sp>
      <p:sp>
        <p:nvSpPr>
          <p:cNvPr id="6" name="object 6"/>
          <p:cNvSpPr txBox="1"/>
          <p:nvPr/>
        </p:nvSpPr>
        <p:spPr>
          <a:xfrm>
            <a:off x="475249" y="1253750"/>
            <a:ext cx="7913370" cy="1597025"/>
          </a:xfrm>
          <a:prstGeom prst="rect">
            <a:avLst/>
          </a:prstGeom>
        </p:spPr>
        <p:txBody>
          <a:bodyPr vert="horz" wrap="square" lIns="0" tIns="52704" rIns="0" bIns="0" rtlCol="0">
            <a:spAutoFit/>
          </a:bodyPr>
          <a:lstStyle/>
          <a:p>
            <a:pPr marL="379095" indent="-366395">
              <a:lnSpc>
                <a:spcPct val="100000"/>
              </a:lnSpc>
              <a:spcBef>
                <a:spcPts val="414"/>
              </a:spcBef>
              <a:buChar char="●"/>
              <a:tabLst>
                <a:tab pos="379095" algn="l"/>
                <a:tab pos="379730" algn="l"/>
              </a:tabLst>
            </a:pPr>
            <a:r>
              <a:rPr sz="1800" dirty="0">
                <a:solidFill>
                  <a:srgbClr val="434343"/>
                </a:solidFill>
                <a:latin typeface="Arial"/>
                <a:cs typeface="Arial"/>
              </a:rPr>
              <a:t>Classroom </a:t>
            </a:r>
            <a:r>
              <a:rPr sz="1800" spc="-15" dirty="0">
                <a:solidFill>
                  <a:srgbClr val="434343"/>
                </a:solidFill>
                <a:latin typeface="Arial"/>
                <a:cs typeface="Arial"/>
              </a:rPr>
              <a:t>Learning </a:t>
            </a:r>
            <a:r>
              <a:rPr sz="1800" spc="-20" dirty="0">
                <a:solidFill>
                  <a:srgbClr val="434343"/>
                </a:solidFill>
                <a:latin typeface="Arial"/>
                <a:cs typeface="Arial"/>
              </a:rPr>
              <a:t>Technology:</a:t>
            </a:r>
            <a:r>
              <a:rPr sz="1800" spc="-200" dirty="0">
                <a:solidFill>
                  <a:srgbClr val="434343"/>
                </a:solidFill>
                <a:latin typeface="Arial"/>
                <a:cs typeface="Arial"/>
              </a:rPr>
              <a:t> </a:t>
            </a:r>
            <a:r>
              <a:rPr sz="1800" spc="-15" dirty="0">
                <a:solidFill>
                  <a:srgbClr val="434343"/>
                </a:solidFill>
                <a:latin typeface="Arial"/>
                <a:cs typeface="Arial"/>
              </a:rPr>
              <a:t>$</a:t>
            </a:r>
            <a:r>
              <a:rPr sz="1800" spc="-15" dirty="0" smtClean="0">
                <a:solidFill>
                  <a:srgbClr val="434343"/>
                </a:solidFill>
                <a:latin typeface="Arial"/>
                <a:cs typeface="Arial"/>
              </a:rPr>
              <a:t>2</a:t>
            </a:r>
            <a:r>
              <a:rPr lang="en-US" sz="1800" spc="-15" dirty="0" smtClean="0">
                <a:solidFill>
                  <a:srgbClr val="434343"/>
                </a:solidFill>
                <a:latin typeface="Arial"/>
                <a:cs typeface="Arial"/>
              </a:rPr>
              <a:t>69</a:t>
            </a:r>
            <a:r>
              <a:rPr sz="1800" spc="-15" dirty="0" smtClean="0">
                <a:solidFill>
                  <a:srgbClr val="434343"/>
                </a:solidFill>
                <a:latin typeface="Arial"/>
                <a:cs typeface="Arial"/>
              </a:rPr>
              <a:t>,</a:t>
            </a:r>
            <a:r>
              <a:rPr lang="en-US" sz="1800" spc="-15" dirty="0" smtClean="0">
                <a:solidFill>
                  <a:srgbClr val="434343"/>
                </a:solidFill>
                <a:latin typeface="Arial"/>
                <a:cs typeface="Arial"/>
              </a:rPr>
              <a:t>153</a:t>
            </a:r>
            <a:r>
              <a:rPr sz="1800" spc="-15" dirty="0" smtClean="0">
                <a:solidFill>
                  <a:srgbClr val="434343"/>
                </a:solidFill>
                <a:latin typeface="Arial"/>
                <a:cs typeface="Arial"/>
              </a:rPr>
              <a:t>.00</a:t>
            </a:r>
            <a:endParaRPr sz="1800" dirty="0">
              <a:latin typeface="Arial"/>
              <a:cs typeface="Arial"/>
            </a:endParaRPr>
          </a:p>
          <a:p>
            <a:pPr marL="379095" indent="-366395">
              <a:lnSpc>
                <a:spcPct val="100000"/>
              </a:lnSpc>
              <a:spcBef>
                <a:spcPts val="315"/>
              </a:spcBef>
              <a:buChar char="●"/>
              <a:tabLst>
                <a:tab pos="379095" algn="l"/>
                <a:tab pos="379730" algn="l"/>
              </a:tabLst>
            </a:pPr>
            <a:r>
              <a:rPr sz="1800" spc="-10" dirty="0">
                <a:solidFill>
                  <a:srgbClr val="434343"/>
                </a:solidFill>
                <a:latin typeface="Arial"/>
                <a:cs typeface="Arial"/>
              </a:rPr>
              <a:t>School Connectivity:</a:t>
            </a:r>
            <a:r>
              <a:rPr sz="1800" spc="-114" dirty="0">
                <a:solidFill>
                  <a:srgbClr val="434343"/>
                </a:solidFill>
                <a:latin typeface="Arial"/>
                <a:cs typeface="Arial"/>
              </a:rPr>
              <a:t> </a:t>
            </a:r>
            <a:r>
              <a:rPr sz="1800" spc="-15" dirty="0">
                <a:solidFill>
                  <a:srgbClr val="434343"/>
                </a:solidFill>
                <a:latin typeface="Arial"/>
                <a:cs typeface="Arial"/>
              </a:rPr>
              <a:t>$36,000.00</a:t>
            </a:r>
            <a:endParaRPr sz="1800" dirty="0">
              <a:latin typeface="Arial"/>
              <a:cs typeface="Arial"/>
            </a:endParaRPr>
          </a:p>
          <a:p>
            <a:pPr marL="379095" marR="5080" indent="-366395">
              <a:lnSpc>
                <a:spcPct val="114599"/>
              </a:lnSpc>
              <a:buChar char="●"/>
              <a:tabLst>
                <a:tab pos="379095" algn="l"/>
                <a:tab pos="379730" algn="l"/>
              </a:tabLst>
            </a:pPr>
            <a:r>
              <a:rPr sz="1800" spc="-30" dirty="0">
                <a:solidFill>
                  <a:srgbClr val="434343"/>
                </a:solidFill>
                <a:latin typeface="Arial"/>
                <a:cs typeface="Arial"/>
              </a:rPr>
              <a:t>Removal</a:t>
            </a:r>
            <a:r>
              <a:rPr sz="1800" spc="-60" dirty="0">
                <a:solidFill>
                  <a:srgbClr val="434343"/>
                </a:solidFill>
                <a:latin typeface="Arial"/>
                <a:cs typeface="Arial"/>
              </a:rPr>
              <a:t> </a:t>
            </a:r>
            <a:r>
              <a:rPr sz="1800" spc="70" dirty="0">
                <a:solidFill>
                  <a:srgbClr val="434343"/>
                </a:solidFill>
                <a:latin typeface="Arial"/>
                <a:cs typeface="Arial"/>
              </a:rPr>
              <a:t>of</a:t>
            </a:r>
            <a:r>
              <a:rPr sz="1800" spc="-55" dirty="0">
                <a:solidFill>
                  <a:srgbClr val="434343"/>
                </a:solidFill>
                <a:latin typeface="Arial"/>
                <a:cs typeface="Arial"/>
              </a:rPr>
              <a:t> </a:t>
            </a:r>
            <a:r>
              <a:rPr sz="1800" spc="10" dirty="0">
                <a:solidFill>
                  <a:srgbClr val="434343"/>
                </a:solidFill>
                <a:latin typeface="Arial"/>
                <a:cs typeface="Arial"/>
              </a:rPr>
              <a:t>all</a:t>
            </a:r>
            <a:r>
              <a:rPr sz="1800" spc="-55" dirty="0">
                <a:solidFill>
                  <a:srgbClr val="434343"/>
                </a:solidFill>
                <a:latin typeface="Arial"/>
                <a:cs typeface="Arial"/>
              </a:rPr>
              <a:t> </a:t>
            </a:r>
            <a:r>
              <a:rPr sz="1800" spc="5" dirty="0">
                <a:solidFill>
                  <a:srgbClr val="434343"/>
                </a:solidFill>
                <a:latin typeface="Arial"/>
                <a:cs typeface="Arial"/>
              </a:rPr>
              <a:t>Smartboards</a:t>
            </a:r>
            <a:r>
              <a:rPr sz="1800" spc="-55" dirty="0">
                <a:solidFill>
                  <a:srgbClr val="434343"/>
                </a:solidFill>
                <a:latin typeface="Arial"/>
                <a:cs typeface="Arial"/>
              </a:rPr>
              <a:t> </a:t>
            </a:r>
            <a:r>
              <a:rPr sz="1800" spc="-10" dirty="0">
                <a:solidFill>
                  <a:srgbClr val="434343"/>
                </a:solidFill>
                <a:latin typeface="Arial"/>
                <a:cs typeface="Arial"/>
              </a:rPr>
              <a:t>and</a:t>
            </a:r>
            <a:r>
              <a:rPr sz="1800" spc="-55" dirty="0">
                <a:solidFill>
                  <a:srgbClr val="434343"/>
                </a:solidFill>
                <a:latin typeface="Arial"/>
                <a:cs typeface="Arial"/>
              </a:rPr>
              <a:t> </a:t>
            </a:r>
            <a:r>
              <a:rPr sz="1800" spc="10" dirty="0">
                <a:solidFill>
                  <a:srgbClr val="434343"/>
                </a:solidFill>
                <a:latin typeface="Arial"/>
                <a:cs typeface="Arial"/>
              </a:rPr>
              <a:t>prior</a:t>
            </a:r>
            <a:r>
              <a:rPr sz="1800" spc="-55" dirty="0">
                <a:solidFill>
                  <a:srgbClr val="434343"/>
                </a:solidFill>
                <a:latin typeface="Arial"/>
                <a:cs typeface="Arial"/>
              </a:rPr>
              <a:t> </a:t>
            </a:r>
            <a:r>
              <a:rPr sz="1800" spc="-5" dirty="0">
                <a:solidFill>
                  <a:srgbClr val="434343"/>
                </a:solidFill>
                <a:latin typeface="Arial"/>
                <a:cs typeface="Arial"/>
              </a:rPr>
              <a:t>generation</a:t>
            </a:r>
            <a:r>
              <a:rPr sz="1800" spc="-55" dirty="0">
                <a:solidFill>
                  <a:srgbClr val="434343"/>
                </a:solidFill>
                <a:latin typeface="Arial"/>
                <a:cs typeface="Arial"/>
              </a:rPr>
              <a:t> </a:t>
            </a:r>
            <a:r>
              <a:rPr sz="1800" spc="-10" dirty="0">
                <a:solidFill>
                  <a:srgbClr val="434343"/>
                </a:solidFill>
                <a:latin typeface="Arial"/>
                <a:cs typeface="Arial"/>
              </a:rPr>
              <a:t>Promethean</a:t>
            </a:r>
            <a:r>
              <a:rPr sz="1800" spc="-55" dirty="0">
                <a:solidFill>
                  <a:srgbClr val="434343"/>
                </a:solidFill>
                <a:latin typeface="Arial"/>
                <a:cs typeface="Arial"/>
              </a:rPr>
              <a:t> </a:t>
            </a:r>
            <a:r>
              <a:rPr sz="1800" spc="-15" dirty="0">
                <a:solidFill>
                  <a:srgbClr val="434343"/>
                </a:solidFill>
                <a:latin typeface="Arial"/>
                <a:cs typeface="Arial"/>
              </a:rPr>
              <a:t>Boards</a:t>
            </a:r>
            <a:r>
              <a:rPr sz="1800" spc="-55" dirty="0">
                <a:solidFill>
                  <a:srgbClr val="434343"/>
                </a:solidFill>
                <a:latin typeface="Arial"/>
                <a:cs typeface="Arial"/>
              </a:rPr>
              <a:t> </a:t>
            </a:r>
            <a:r>
              <a:rPr sz="1800" spc="50" dirty="0">
                <a:solidFill>
                  <a:srgbClr val="434343"/>
                </a:solidFill>
                <a:latin typeface="Arial"/>
                <a:cs typeface="Arial"/>
              </a:rPr>
              <a:t>from  </a:t>
            </a:r>
            <a:r>
              <a:rPr sz="1800" spc="20" dirty="0">
                <a:solidFill>
                  <a:srgbClr val="434343"/>
                </a:solidFill>
                <a:latin typeface="Arial"/>
                <a:cs typeface="Arial"/>
              </a:rPr>
              <a:t>classrooms </a:t>
            </a:r>
            <a:r>
              <a:rPr sz="1800" spc="10" dirty="0">
                <a:solidFill>
                  <a:srgbClr val="434343"/>
                </a:solidFill>
                <a:latin typeface="Arial"/>
                <a:cs typeface="Arial"/>
              </a:rPr>
              <a:t>in </a:t>
            </a:r>
            <a:r>
              <a:rPr sz="1800" spc="30" dirty="0">
                <a:solidFill>
                  <a:srgbClr val="434343"/>
                </a:solidFill>
                <a:latin typeface="Arial"/>
                <a:cs typeface="Arial"/>
              </a:rPr>
              <a:t>Middle/High </a:t>
            </a:r>
            <a:r>
              <a:rPr sz="1800" spc="-10" dirty="0">
                <a:solidFill>
                  <a:srgbClr val="434343"/>
                </a:solidFill>
                <a:latin typeface="Arial"/>
                <a:cs typeface="Arial"/>
              </a:rPr>
              <a:t>School</a:t>
            </a:r>
            <a:r>
              <a:rPr sz="1800" spc="-305" dirty="0">
                <a:solidFill>
                  <a:srgbClr val="434343"/>
                </a:solidFill>
                <a:latin typeface="Arial"/>
                <a:cs typeface="Arial"/>
              </a:rPr>
              <a:t> </a:t>
            </a:r>
            <a:r>
              <a:rPr sz="1800" spc="10" dirty="0">
                <a:solidFill>
                  <a:srgbClr val="434343"/>
                </a:solidFill>
                <a:latin typeface="Arial"/>
                <a:cs typeface="Arial"/>
              </a:rPr>
              <a:t>building</a:t>
            </a:r>
            <a:endParaRPr sz="1800" dirty="0">
              <a:latin typeface="Arial"/>
              <a:cs typeface="Arial"/>
            </a:endParaRPr>
          </a:p>
          <a:p>
            <a:pPr marL="379095" indent="-366395">
              <a:lnSpc>
                <a:spcPct val="100000"/>
              </a:lnSpc>
              <a:spcBef>
                <a:spcPts val="315"/>
              </a:spcBef>
              <a:buChar char="●"/>
              <a:tabLst>
                <a:tab pos="379095" algn="l"/>
                <a:tab pos="379730" algn="l"/>
              </a:tabLst>
            </a:pPr>
            <a:r>
              <a:rPr sz="1800" spc="15" dirty="0">
                <a:solidFill>
                  <a:srgbClr val="434343"/>
                </a:solidFill>
                <a:latin typeface="Arial"/>
                <a:cs typeface="Arial"/>
              </a:rPr>
              <a:t>Installation</a:t>
            </a:r>
            <a:r>
              <a:rPr sz="1800" spc="-65" dirty="0">
                <a:solidFill>
                  <a:srgbClr val="434343"/>
                </a:solidFill>
                <a:latin typeface="Arial"/>
                <a:cs typeface="Arial"/>
              </a:rPr>
              <a:t> </a:t>
            </a:r>
            <a:r>
              <a:rPr sz="1800" spc="70" dirty="0">
                <a:solidFill>
                  <a:srgbClr val="434343"/>
                </a:solidFill>
                <a:latin typeface="Arial"/>
                <a:cs typeface="Arial"/>
              </a:rPr>
              <a:t>of</a:t>
            </a:r>
            <a:r>
              <a:rPr sz="1800" spc="-60" dirty="0">
                <a:solidFill>
                  <a:srgbClr val="434343"/>
                </a:solidFill>
                <a:latin typeface="Arial"/>
                <a:cs typeface="Arial"/>
              </a:rPr>
              <a:t> </a:t>
            </a:r>
            <a:r>
              <a:rPr sz="1800" dirty="0">
                <a:solidFill>
                  <a:srgbClr val="434343"/>
                </a:solidFill>
                <a:latin typeface="Arial"/>
                <a:cs typeface="Arial"/>
              </a:rPr>
              <a:t>Interactive</a:t>
            </a:r>
            <a:r>
              <a:rPr sz="1800" spc="-60" dirty="0">
                <a:solidFill>
                  <a:srgbClr val="434343"/>
                </a:solidFill>
                <a:latin typeface="Arial"/>
                <a:cs typeface="Arial"/>
              </a:rPr>
              <a:t> </a:t>
            </a:r>
            <a:r>
              <a:rPr sz="1800" spc="-20" dirty="0">
                <a:solidFill>
                  <a:srgbClr val="434343"/>
                </a:solidFill>
                <a:latin typeface="Arial"/>
                <a:cs typeface="Arial"/>
              </a:rPr>
              <a:t>Panels</a:t>
            </a:r>
            <a:r>
              <a:rPr sz="1800" spc="-60" dirty="0">
                <a:solidFill>
                  <a:srgbClr val="434343"/>
                </a:solidFill>
                <a:latin typeface="Arial"/>
                <a:cs typeface="Arial"/>
              </a:rPr>
              <a:t> </a:t>
            </a:r>
            <a:r>
              <a:rPr sz="1800" spc="10" dirty="0">
                <a:solidFill>
                  <a:srgbClr val="434343"/>
                </a:solidFill>
                <a:latin typeface="Arial"/>
                <a:cs typeface="Arial"/>
              </a:rPr>
              <a:t>in</a:t>
            </a:r>
            <a:r>
              <a:rPr sz="1800" spc="-60" dirty="0">
                <a:solidFill>
                  <a:srgbClr val="434343"/>
                </a:solidFill>
                <a:latin typeface="Arial"/>
                <a:cs typeface="Arial"/>
              </a:rPr>
              <a:t> </a:t>
            </a:r>
            <a:r>
              <a:rPr sz="1800" spc="20" dirty="0">
                <a:solidFill>
                  <a:srgbClr val="434343"/>
                </a:solidFill>
                <a:latin typeface="Arial"/>
                <a:cs typeface="Arial"/>
              </a:rPr>
              <a:t>classrooms</a:t>
            </a:r>
            <a:r>
              <a:rPr sz="1800" spc="-60" dirty="0">
                <a:solidFill>
                  <a:srgbClr val="434343"/>
                </a:solidFill>
                <a:latin typeface="Arial"/>
                <a:cs typeface="Arial"/>
              </a:rPr>
              <a:t> </a:t>
            </a:r>
            <a:r>
              <a:rPr sz="1800" spc="-10" dirty="0">
                <a:solidFill>
                  <a:srgbClr val="434343"/>
                </a:solidFill>
                <a:latin typeface="Arial"/>
                <a:cs typeface="Arial"/>
              </a:rPr>
              <a:t>and</a:t>
            </a:r>
            <a:r>
              <a:rPr sz="1800" spc="-60" dirty="0">
                <a:solidFill>
                  <a:srgbClr val="434343"/>
                </a:solidFill>
                <a:latin typeface="Arial"/>
                <a:cs typeface="Arial"/>
              </a:rPr>
              <a:t> </a:t>
            </a:r>
            <a:r>
              <a:rPr sz="1800" dirty="0">
                <a:solidFill>
                  <a:srgbClr val="434343"/>
                </a:solidFill>
                <a:latin typeface="Arial"/>
                <a:cs typeface="Arial"/>
              </a:rPr>
              <a:t>conference</a:t>
            </a:r>
            <a:r>
              <a:rPr sz="1800" spc="-60" dirty="0">
                <a:solidFill>
                  <a:srgbClr val="434343"/>
                </a:solidFill>
                <a:latin typeface="Arial"/>
                <a:cs typeface="Arial"/>
              </a:rPr>
              <a:t> </a:t>
            </a:r>
            <a:r>
              <a:rPr sz="1800" spc="25" dirty="0">
                <a:solidFill>
                  <a:srgbClr val="434343"/>
                </a:solidFill>
                <a:latin typeface="Arial"/>
                <a:cs typeface="Arial"/>
              </a:rPr>
              <a:t>rooms</a:t>
            </a:r>
            <a:endParaRPr sz="18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621</Words>
  <Application>Microsoft Office PowerPoint</Application>
  <PresentationFormat>On-screen Show (16:9)</PresentationFormat>
  <Paragraphs>67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Union Springs Central School  District Smart Schools Initiative</vt:lpstr>
      <vt:lpstr>Smart Bond Initiative</vt:lpstr>
      <vt:lpstr>Smart Schools Investment Plan (SSIP) - Update</vt:lpstr>
      <vt:lpstr>Rules for the use of these funds</vt:lpstr>
      <vt:lpstr>Step 1</vt:lpstr>
      <vt:lpstr>Step 2</vt:lpstr>
      <vt:lpstr>Committee Responsibilities</vt:lpstr>
      <vt:lpstr>Smart Schools Committee</vt:lpstr>
      <vt:lpstr>Recommended Project</vt:lpstr>
      <vt:lpstr>Selection criteria for interactive panels</vt:lpstr>
      <vt:lpstr>Justiﬁcation for Project Selection</vt:lpstr>
      <vt:lpstr>Next Steps</vt:lpstr>
      <vt:lpstr>Next Steps,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 Springs Central School  District Smart Schools Initiative</dc:title>
  <dc:creator>WURSTER, MIKE</dc:creator>
  <cp:lastModifiedBy>POWERS, JARETT</cp:lastModifiedBy>
  <cp:revision>8</cp:revision>
  <dcterms:created xsi:type="dcterms:W3CDTF">2021-04-26T13:01:18Z</dcterms:created>
  <dcterms:modified xsi:type="dcterms:W3CDTF">2022-01-04T19:07:15Z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